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8" r:id="rId6"/>
  </p:sldMasterIdLst>
  <p:notesMasterIdLst>
    <p:notesMasterId r:id="rId28"/>
  </p:notesMasterIdLst>
  <p:handoutMasterIdLst>
    <p:handoutMasterId r:id="rId29"/>
  </p:handoutMasterIdLst>
  <p:sldIdLst>
    <p:sldId id="1472" r:id="rId7"/>
    <p:sldId id="1772" r:id="rId8"/>
    <p:sldId id="1792" r:id="rId9"/>
    <p:sldId id="1793" r:id="rId10"/>
    <p:sldId id="1782" r:id="rId11"/>
    <p:sldId id="1783" r:id="rId12"/>
    <p:sldId id="1784" r:id="rId13"/>
    <p:sldId id="1797" r:id="rId14"/>
    <p:sldId id="1798" r:id="rId15"/>
    <p:sldId id="1801" r:id="rId16"/>
    <p:sldId id="1800" r:id="rId17"/>
    <p:sldId id="1795" r:id="rId18"/>
    <p:sldId id="1799" r:id="rId19"/>
    <p:sldId id="1770" r:id="rId20"/>
    <p:sldId id="1776" r:id="rId21"/>
    <p:sldId id="1778" r:id="rId22"/>
    <p:sldId id="1779" r:id="rId23"/>
    <p:sldId id="1780" r:id="rId24"/>
    <p:sldId id="1781" r:id="rId25"/>
    <p:sldId id="1794" r:id="rId26"/>
    <p:sldId id="1707" r:id="rId2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C2D91"/>
    <a:srgbClr val="9999FF"/>
    <a:srgbClr val="4A6573"/>
    <a:srgbClr val="004562"/>
    <a:srgbClr val="000000"/>
    <a:srgbClr val="EF4539"/>
    <a:srgbClr val="FC6439"/>
    <a:srgbClr val="0078D7"/>
    <a:srgbClr val="1BE604"/>
    <a:srgbClr val="E021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500" autoAdjust="0"/>
    <p:restoredTop sz="87823" autoAdjust="0"/>
  </p:normalViewPr>
  <p:slideViewPr>
    <p:cSldViewPr>
      <p:cViewPr varScale="1">
        <p:scale>
          <a:sx n="90" d="100"/>
          <a:sy n="90" d="100"/>
        </p:scale>
        <p:origin x="606" y="102"/>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100" d="100"/>
          <a:sy n="100" d="100"/>
        </p:scale>
        <p:origin x="2808"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commentAuthors" Target="commentAuthor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WintellectNOW</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5/11/2017 8:54 AM</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WintellectNOW</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5/11/2017 8:54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how-old.ne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how-old.ne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5/11/2017 8:54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663031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example here is if you want to use a set of input values to predict</a:t>
            </a:r>
            <a:r>
              <a:rPr lang="en-US" baseline="0" dirty="0" smtClean="0"/>
              <a:t> an output value, use linear regression. But if you're more interested in the distribution of the output use fast forest quantile regression instead. An example of when you would use the latter is using growth charts to assess child development. "Abby's height is in the 10% quantile of the heights of kids her age."</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12</a:t>
            </a:fld>
            <a:endParaRPr lang="en-US"/>
          </a:p>
        </p:txBody>
      </p:sp>
    </p:spTree>
    <p:extLst>
      <p:ext uri="{BB962C8B-B14F-4D97-AF65-F5344CB8AC3E}">
        <p14:creationId xmlns:p14="http://schemas.microsoft.com/office/powerpoint/2010/main" val="3006882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smtClean="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5/11/2017 8:54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05000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smtClean="0"/>
              <a:t>Once deployed as a Web service, a model can be used</a:t>
            </a:r>
            <a:r>
              <a:rPr lang="en-US" baseline="0" dirty="0" smtClean="0"/>
              <a:t> with simple REST calls over HTTP. This enables developers to build "smart apps" that get their intelligence from </a:t>
            </a:r>
            <a:r>
              <a:rPr lang="en-US" baseline="0" dirty="0" smtClean="0"/>
              <a:t>ML.</a:t>
            </a:r>
            <a:endParaRPr lang="en-US" dirty="0" smtClean="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5/11/2017 8:54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745513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smtClean="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5/11/2017 8:54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37103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also use the built-in</a:t>
            </a:r>
            <a:r>
              <a:rPr lang="en-US" baseline="0" dirty="0" smtClean="0"/>
              <a:t> test harness to input data, or download an Excel spreadsheet that's connected to the model.</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5/11/2017 10:59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747659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5/11/2017 9:15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321347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smtClean="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5/11/2017 8:54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195548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3320078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5/11/2017 8:54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808711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Machine Learning finds patterns in large volumes of data and uses those patterns to perform predictive analysis. Microsoft offers</a:t>
            </a:r>
            <a:r>
              <a:rPr lang="en-US" baseline="0" dirty="0" smtClean="0"/>
              <a:t> Azure Machine Learning, while Amazon offers Amazon Machine Learning and Google offers the Google Prediction API. Software products such as MATLAB support traditional, non-cloud-based ML modeling.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Machine learning models fall into two broad categories: supervised and unsupervised. In supervised learning, the model is "trained" with a large volume of data and algorithms are then used to predict an outcome from future inputs. Most supervised learning models use regression algorithms to compute an outcome from a continuous set of possible outcomes (for example, your score on a test), or classification algorithms to compute the probability of an outcome from a finite set of possible outcomes (for example, the probability that an e-mail is spam or a credit-card transaction is fraudulent). In unsupervised learning, the computer isn't trained, but is presented with a set of data and challenged to find relationships in it. K-Means Clustering is a common unsupervised learning algorithm. For a great explanation of how it works, see https://blog.intercom.io/machine-learning-way-easier-than-it-looks/.</a:t>
            </a:r>
            <a:endParaRPr lang="en-US" dirty="0" smtClean="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5/11/2017 8:54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09548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u="sng" kern="1200" dirty="0" smtClean="0">
                <a:solidFill>
                  <a:schemeClr val="tx1"/>
                </a:solidFill>
                <a:effectLst/>
                <a:latin typeface="Segoe UI Light" pitchFamily="34" charset="0"/>
                <a:ea typeface="+mn-ea"/>
                <a:cs typeface="+mn-cs"/>
                <a:hlinkClick r:id="rId3"/>
              </a:rPr>
              <a:t>https://how-old.net/#</a:t>
            </a:r>
            <a:r>
              <a:rPr lang="en-US" sz="900" u="none" kern="1200" baseline="0" dirty="0" smtClean="0">
                <a:solidFill>
                  <a:schemeClr val="tx1"/>
                </a:solidFill>
                <a:effectLst/>
                <a:latin typeface="Segoe UI Light" pitchFamily="34" charset="0"/>
                <a:ea typeface="+mn-ea"/>
                <a:cs typeface="+mn-cs"/>
              </a:rPr>
              <a:t> offers a great example of machine learning in action. Created by Microsoft, the site uses advanced image-recognition techniques to analyze photos you upload and then uses an ML model to "predict" the ages of the people in the photos.</a:t>
            </a:r>
            <a:endParaRPr lang="en-US" dirty="0" smtClean="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5/11/2017 8:54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609698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Azure Machine Learning</a:t>
            </a:r>
            <a:r>
              <a:rPr lang="en-US" dirty="0" smtClean="0"/>
              <a:t> is a cloud-based predictive-analytics service that offers a streamlined experience for data scientists of all skill levels. It's accompanied by the Azure Machine Learning Studio (ML Studio), which is a browser-based tool that provides an easy to use, drag-and-drop interface for building machine-learning models. It comes with a library of time-saving experiments and features best-in-class algorithms developed and tested in the real world by Microsoft businesses such as Bing. And its built-in support for </a:t>
            </a:r>
            <a:r>
              <a:rPr lang="en-US" sz="900" kern="1200" dirty="0" smtClean="0">
                <a:solidFill>
                  <a:schemeClr val="tx1"/>
                </a:solidFill>
                <a:effectLst/>
                <a:latin typeface="Segoe UI Light" pitchFamily="34" charset="0"/>
                <a:ea typeface="+mn-ea"/>
                <a:cs typeface="+mn-cs"/>
              </a:rPr>
              <a:t>R</a:t>
            </a:r>
            <a:r>
              <a:rPr lang="en-US" dirty="0" smtClean="0"/>
              <a:t> and </a:t>
            </a:r>
            <a:r>
              <a:rPr lang="en-US" sz="900" kern="1200" dirty="0" smtClean="0">
                <a:solidFill>
                  <a:schemeClr val="tx1"/>
                </a:solidFill>
                <a:effectLst/>
                <a:latin typeface="Segoe UI Light" pitchFamily="34" charset="0"/>
                <a:ea typeface="+mn-ea"/>
                <a:cs typeface="+mn-cs"/>
              </a:rPr>
              <a:t>Python</a:t>
            </a:r>
            <a:r>
              <a:rPr lang="en-US" dirty="0" smtClean="0"/>
              <a:t> means you can build custom scripts  to customize your model. Once you've built and trained your model in the ML Studio, you can easily expose it as a Web service that is consumable from a variety of programming languages, or share it with the community by placing it in the </a:t>
            </a:r>
            <a:r>
              <a:rPr lang="en-US" sz="900" kern="1200" dirty="0" smtClean="0">
                <a:solidFill>
                  <a:schemeClr val="tx1"/>
                </a:solidFill>
                <a:effectLst/>
                <a:latin typeface="Segoe UI Light" pitchFamily="34" charset="0"/>
                <a:ea typeface="+mn-ea"/>
                <a:cs typeface="+mn-cs"/>
              </a:rPr>
              <a:t>Cortana Intelligence Gallery</a:t>
            </a:r>
            <a:r>
              <a:rPr lang="en-US" dirty="0" smtClean="0"/>
              <a:t>.</a:t>
            </a:r>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5/11/2017 8:54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58631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smtClean="0"/>
              <a:t>This quote came from a graduate</a:t>
            </a:r>
            <a:r>
              <a:rPr lang="en-US" baseline="0" dirty="0" smtClean="0"/>
              <a:t> student </a:t>
            </a:r>
            <a:r>
              <a:rPr lang="en-US" dirty="0" smtClean="0"/>
              <a:t>who attended this class at UMass. He had already accepted at offer</a:t>
            </a:r>
            <a:r>
              <a:rPr lang="en-US" baseline="0" dirty="0" smtClean="0"/>
              <a:t> to go to work for </a:t>
            </a:r>
            <a:r>
              <a:rPr lang="en-US" dirty="0" smtClean="0"/>
              <a:t>Microsoft post-graduation. </a:t>
            </a:r>
            <a:r>
              <a:rPr lang="en-US" dirty="0" smtClean="0">
                <a:sym typeface="Wingdings" panose="05000000000000000000" pitchFamily="2" charset="2"/>
              </a:rPr>
              <a:t></a:t>
            </a:r>
            <a:endParaRPr lang="en-US" dirty="0" smtClean="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5/11/2017 8:54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45577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smtClean="0"/>
              <a:t>ML Studio simplifies machine learning by providing a drag-and-drop model in</a:t>
            </a:r>
            <a:r>
              <a:rPr lang="en-US" baseline="0" dirty="0" smtClean="0"/>
              <a:t> which you build workflow. With ML Studio and the rich of assortment of modules it offers for modeling workflow, you can often build sophisticated models without writing a single line of code. However, it allows you to insert R and Python code anywhere in the workflow, providing infinite flexibility in what you can model.</a:t>
            </a:r>
            <a:endParaRPr lang="en-US" dirty="0" smtClean="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5/11/2017 8:54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621440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ML also includes an Import Images module, which imports a</a:t>
            </a:r>
            <a:r>
              <a:rPr lang="en-US" baseline="0" dirty="0" smtClean="0"/>
              <a:t> collection of images from blob storage and creates an </a:t>
            </a:r>
            <a:r>
              <a:rPr lang="en-US" baseline="0" dirty="0" err="1" smtClean="0"/>
              <a:t>OpenCV</a:t>
            </a:r>
            <a:r>
              <a:rPr lang="en-US" baseline="0" dirty="0" smtClean="0"/>
              <a:t> dataset from them.</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5/11/2017 9:59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641879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ML Studio has approximately 400 popular R packages built in. The third input port to the Execute R Script</a:t>
            </a:r>
            <a:r>
              <a:rPr lang="en-US" baseline="0" dirty="0" smtClean="0"/>
              <a:t> module accepts a zip file containing R packages, which makes it easy to import additional packages. Not all R packages are supported. For more information, see https://msdn.microsoft.com/en-us/library/azure/mt741980.aspx.</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5/11/2017 11:04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918870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Anomaly detection is the identification of items, events, or observations which do not conform to an expected pattern or other items in a dataset. A classic example is examining a dataset representing banking transactions and detecting potentially fraudulent transactions in that group.</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Regression algorithms seek to establish and quantify relationships between variables. By establishing a relationship between a dependent variable and one or more independent variables, regression analysis can enable the value of a dependent variable to be predicted given a set of inputs with a quantifiable accuracy. A great example can be seen at </a:t>
            </a:r>
            <a:r>
              <a:rPr lang="en-US" sz="900" u="sng" kern="1200" dirty="0" smtClean="0">
                <a:solidFill>
                  <a:schemeClr val="tx1"/>
                </a:solidFill>
                <a:effectLst/>
                <a:latin typeface="Segoe UI Light" pitchFamily="34" charset="0"/>
                <a:ea typeface="+mn-ea"/>
                <a:cs typeface="+mn-cs"/>
                <a:hlinkClick r:id="rId3"/>
              </a:rPr>
              <a:t>https://how-old.net/#</a:t>
            </a:r>
            <a:r>
              <a:rPr lang="en-US" sz="900" kern="1200" dirty="0" smtClean="0">
                <a:solidFill>
                  <a:schemeClr val="tx1"/>
                </a:solidFill>
                <a:effectLst/>
                <a:latin typeface="Segoe UI Light" pitchFamily="34" charset="0"/>
                <a:ea typeface="+mn-ea"/>
                <a:cs typeface="+mn-cs"/>
              </a:rPr>
              <a:t>, a site that lets you upload a photo and then guesses your age with uncanny accuracy. The site uses Azure Machine Learning and combines classic regression with advanced image recognition.</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The purpose of classification algorithms is to identify the category to which an observation belongs based on training data consisting of observations which have already been classified (assigned to a category). A great example is determining whether an e-mail belongs to the "spam" category or the "not-spam" category.</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Clustering seeks to group a set of objects in such a way that objects in the same group (called a cluster) are more similar to each other than to those in other groups (clusters). </a:t>
            </a:r>
          </a:p>
          <a:p>
            <a:endParaRPr lang="en-US" dirty="0" smtClean="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5/11/2017 10:25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6115682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4A6573"/>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7" name="Picture 6"/>
          <p:cNvPicPr>
            <a:picLocks noChangeAspect="1"/>
          </p:cNvPicPr>
          <p:nvPr userDrawn="1"/>
        </p:nvPicPr>
        <p:blipFill>
          <a:blip r:embed="rId3"/>
          <a:stretch>
            <a:fillRect/>
          </a:stretch>
        </p:blipFill>
        <p:spPr>
          <a:xfrm>
            <a:off x="10561637" y="5935662"/>
            <a:ext cx="1295400" cy="484967"/>
          </a:xfrm>
          <a:prstGeom prst="rect">
            <a:avLst/>
          </a:prstGeom>
        </p:spPr>
      </p:pic>
      <p:sp>
        <p:nvSpPr>
          <p:cNvPr id="26" name="TextBox 25"/>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287338" indent="-287338">
              <a:spcBef>
                <a:spcPts val="1224"/>
              </a:spcBef>
              <a:buClr>
                <a:srgbClr val="EF4539"/>
              </a:buClr>
              <a:buFont typeface="Arial" pitchFamily="34" charset="0"/>
              <a:buChar char="•"/>
              <a:defRPr sz="3200">
                <a:solidFill>
                  <a:srgbClr val="FF0000"/>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287338" indent="-287338">
              <a:spcBef>
                <a:spcPts val="1224"/>
              </a:spcBef>
              <a:buClr>
                <a:srgbClr val="EF4539"/>
              </a:buClr>
              <a:buFont typeface="Arial" pitchFamily="34" charset="0"/>
              <a:buChar char="•"/>
              <a:defRPr sz="3200">
                <a:solidFill>
                  <a:srgbClr val="FF0000"/>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4A657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j-lt"/>
              </a:defRPr>
            </a:lvl1pPr>
          </a:lstStyle>
          <a:p>
            <a:r>
              <a:rPr lang="en-US" sz="6000" dirty="0">
                <a:solidFill>
                  <a:schemeClr val="bg1"/>
                </a:solidFill>
              </a:rPr>
              <a:t>Demo</a:t>
            </a:r>
          </a:p>
        </p:txBody>
      </p:sp>
      <p:pic>
        <p:nvPicPr>
          <p:cNvPr id="7" name="Picture 6"/>
          <p:cNvPicPr>
            <a:picLocks noChangeAspect="1"/>
          </p:cNvPicPr>
          <p:nvPr userDrawn="1"/>
        </p:nvPicPr>
        <p:blipFill>
          <a:blip r:embed="rId3"/>
          <a:stretch>
            <a:fillRect/>
          </a:stretch>
        </p:blipFill>
        <p:spPr>
          <a:xfrm>
            <a:off x="432277" y="6426476"/>
            <a:ext cx="955191" cy="357601"/>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4A657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4A657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4A657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3"/>
          <a:stretch>
            <a:fillRect/>
          </a:stretch>
        </p:blipFill>
        <p:spPr>
          <a:xfrm>
            <a:off x="432277" y="6426476"/>
            <a:ext cx="955191" cy="357601"/>
          </a:xfrm>
          <a:prstGeom prst="rect">
            <a:avLst/>
          </a:prstGeom>
        </p:spPr>
      </p:pic>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4A65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1241426"/>
            <a:ext cx="5257801" cy="2012859"/>
          </a:xfrm>
        </p:spPr>
        <p:txBody>
          <a:bodyPr wrap="square">
            <a:spAutoFit/>
          </a:bodyPr>
          <a:lstStyle>
            <a:lvl1pPr>
              <a:defRPr sz="6600" baseline="0">
                <a:solidFill>
                  <a:schemeClr val="bg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4A6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4A6573"/>
        </a:solidFill>
        <a:effectLst/>
      </p:bgPr>
    </p:bg>
    <p:spTree>
      <p:nvGrpSpPr>
        <p:cNvPr id="1" name=""/>
        <p:cNvGrpSpPr/>
        <p:nvPr/>
      </p:nvGrpSpPr>
      <p:grpSpPr>
        <a:xfrm>
          <a:off x="0" y="0"/>
          <a:ext cx="0" cy="0"/>
          <a:chOff x="0" y="0"/>
          <a:chExt cx="0" cy="0"/>
        </a:xfrm>
      </p:grpSpPr>
      <p:sp>
        <p:nvSpPr>
          <p:cNvPr id="5" name="TextBox 4"/>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pic>
        <p:nvPicPr>
          <p:cNvPr id="6" name="Picture 5"/>
          <p:cNvPicPr>
            <a:picLocks noChangeAspect="1"/>
          </p:cNvPicPr>
          <p:nvPr userDrawn="1"/>
        </p:nvPicPr>
        <p:blipFill>
          <a:blip r:embed="rId2"/>
          <a:stretch>
            <a:fillRect/>
          </a:stretch>
        </p:blipFill>
        <p:spPr>
          <a:xfrm>
            <a:off x="10561637" y="5935662"/>
            <a:ext cx="1295400" cy="484967"/>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Copyright ©2016 Wintellect, LLC. All rights reserved. </a:t>
            </a:r>
          </a:p>
        </p:txBody>
      </p:sp>
      <p:pic>
        <p:nvPicPr>
          <p:cNvPr id="3" name="Picture 2"/>
          <p:cNvPicPr>
            <a:picLocks noChangeAspect="1"/>
          </p:cNvPicPr>
          <p:nvPr userDrawn="1"/>
        </p:nvPicPr>
        <p:blipFill>
          <a:blip r:embed="rId2"/>
          <a:stretch>
            <a:fillRect/>
          </a:stretch>
        </p:blipFill>
        <p:spPr>
          <a:xfrm>
            <a:off x="3967020" y="2506662"/>
            <a:ext cx="4502434" cy="1742878"/>
          </a:xfrm>
          <a:prstGeom prst="rect">
            <a:avLst/>
          </a:prstGeom>
        </p:spPr>
      </p:pic>
    </p:spTree>
    <p:extLst>
      <p:ext uri="{BB962C8B-B14F-4D97-AF65-F5344CB8AC3E}">
        <p14:creationId xmlns:p14="http://schemas.microsoft.com/office/powerpoint/2010/main" val="581383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4A6573"/>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6" name="Picture 5"/>
          <p:cNvPicPr>
            <a:picLocks noChangeAspect="1"/>
          </p:cNvPicPr>
          <p:nvPr userDrawn="1"/>
        </p:nvPicPr>
        <p:blipFill>
          <a:blip r:embed="rId3"/>
          <a:stretch>
            <a:fillRect/>
          </a:stretch>
        </p:blipFill>
        <p:spPr>
          <a:xfrm>
            <a:off x="10561637" y="5935662"/>
            <a:ext cx="1295400" cy="484967"/>
          </a:xfrm>
          <a:prstGeom prst="rect">
            <a:avLst/>
          </a:prstGeom>
        </p:spPr>
      </p:pic>
      <p:sp>
        <p:nvSpPr>
          <p:cNvPr id="7" name="TextBox 6"/>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1 - Connect">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4" name="Rectangle 13"/>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0" name="Picture 9"/>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 Connect">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7" name="Rectangle 16"/>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7"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8"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9" name="Picture 8"/>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0" name="Rectangle 9"/>
          <p:cNvSpPr/>
          <p:nvPr userDrawn="1"/>
        </p:nvSpPr>
        <p:spPr bwMode="auto">
          <a:xfrm>
            <a:off x="1" y="487"/>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3"/>
          <a:stretch>
            <a:fillRect/>
          </a:stretch>
        </p:blipFill>
        <p:spPr>
          <a:xfrm>
            <a:off x="408557" y="153954"/>
            <a:ext cx="955191" cy="357601"/>
          </a:xfrm>
          <a:prstGeom prst="rect">
            <a:avLst/>
          </a:prstGeom>
        </p:spPr>
      </p:pic>
      <p:sp>
        <p:nvSpPr>
          <p:cNvPr id="9" name="TextBox 8"/>
          <p:cNvSpPr txBox="1"/>
          <p:nvPr userDrawn="1"/>
        </p:nvSpPr>
        <p:spPr>
          <a:xfrm>
            <a:off x="8885237" y="5979798"/>
            <a:ext cx="3382977" cy="794064"/>
          </a:xfrm>
          <a:prstGeom prst="rect">
            <a:avLst/>
          </a:prstGeom>
          <a:noFill/>
        </p:spPr>
        <p:txBody>
          <a:bodyPr wrap="none" lIns="182880" tIns="146304" rIns="182880" bIns="146304" rtlCol="0">
            <a:spAutoFit/>
          </a:bodyPr>
          <a:lstStyle/>
          <a:p>
            <a:pPr algn="r">
              <a:lnSpc>
                <a:spcPct val="90000"/>
              </a:lnSpc>
              <a:spcAft>
                <a:spcPts val="600"/>
              </a:spcAft>
            </a:pPr>
            <a:r>
              <a:rPr lang="en-US" sz="3600" dirty="0">
                <a:solidFill>
                  <a:schemeClr val="tx1"/>
                </a:solidFill>
                <a:latin typeface="+mj-lt"/>
              </a:rPr>
              <a:t>Wintellect</a:t>
            </a:r>
            <a:r>
              <a:rPr lang="en-US" sz="3600" dirty="0">
                <a:solidFill>
                  <a:schemeClr val="tx1"/>
                </a:solidFill>
                <a:latin typeface="+mn-lt"/>
              </a:rPr>
              <a:t>NOW</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4A6573"/>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j-lt"/>
              </a:defRPr>
            </a:lvl1pPr>
          </a:lstStyle>
          <a:p>
            <a:r>
              <a:rPr lang="en-US" dirty="0"/>
              <a:t>Demo</a:t>
            </a:r>
          </a:p>
        </p:txBody>
      </p:sp>
      <p:sp>
        <p:nvSpPr>
          <p:cNvPr id="22" name="Text Placeholder 4"/>
          <p:cNvSpPr>
            <a:spLocks noGrp="1"/>
          </p:cNvSpPr>
          <p:nvPr>
            <p:ph type="body" sz="quarter" idx="14" hasCustomPrompt="1"/>
          </p:nvPr>
        </p:nvSpPr>
        <p:spPr>
          <a:xfrm>
            <a:off x="554990" y="3946842"/>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j-lt"/>
                <a:ea typeface="+mn-ea"/>
                <a:cs typeface="+mn-cs"/>
              </a:defRPr>
            </a:lvl1pPr>
          </a:lstStyle>
          <a:p>
            <a:pPr lvl="0"/>
            <a:r>
              <a:rPr lang="en-US" dirty="0"/>
              <a:t>Name</a:t>
            </a:r>
          </a:p>
        </p:txBody>
      </p:sp>
      <p:sp>
        <p:nvSpPr>
          <p:cNvPr id="7" name="TextBox 6"/>
          <p:cNvSpPr txBox="1"/>
          <p:nvPr userDrawn="1"/>
        </p:nvSpPr>
        <p:spPr>
          <a:xfrm>
            <a:off x="8885237" y="5979798"/>
            <a:ext cx="3382977" cy="794064"/>
          </a:xfrm>
          <a:prstGeom prst="rect">
            <a:avLst/>
          </a:prstGeom>
          <a:noFill/>
        </p:spPr>
        <p:txBody>
          <a:bodyPr wrap="none" lIns="182880" tIns="146304" rIns="182880" bIns="146304" rtlCol="0">
            <a:spAutoFit/>
          </a:bodyPr>
          <a:lstStyle/>
          <a:p>
            <a:pPr algn="r">
              <a:lnSpc>
                <a:spcPct val="90000"/>
              </a:lnSpc>
              <a:spcAft>
                <a:spcPts val="600"/>
              </a:spcAft>
            </a:pPr>
            <a:r>
              <a:rPr lang="en-US" sz="3600" dirty="0">
                <a:solidFill>
                  <a:schemeClr val="tx1"/>
                </a:solidFill>
                <a:latin typeface="+mj-lt"/>
              </a:rPr>
              <a:t>Wintellect</a:t>
            </a:r>
            <a:r>
              <a:rPr lang="en-US" sz="3600" dirty="0">
                <a:solidFill>
                  <a:schemeClr val="tx1"/>
                </a:solidFill>
                <a:latin typeface="+mn-lt"/>
              </a:rPr>
              <a:t>NOW</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4A657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50862" y="1209973"/>
            <a:ext cx="11582400" cy="1181862"/>
          </a:xfrm>
          <a:noFill/>
        </p:spPr>
        <p:txBody>
          <a:bodyPr wrap="square" tIns="91440" bIns="91440" anchor="t" anchorCtr="0">
            <a:spAutoFit/>
          </a:bodyPr>
          <a:lstStyle>
            <a:lvl1pPr>
              <a:defRPr sz="7200" spc="-100" baseline="0">
                <a:solidFill>
                  <a:schemeClr val="tx1"/>
                </a:solidFill>
              </a:defRPr>
            </a:lvl1pPr>
          </a:lstStyle>
          <a:p>
            <a:r>
              <a:rPr lang="en-US" dirty="0"/>
              <a:t>Video title</a:t>
            </a:r>
          </a:p>
        </p:txBody>
      </p:sp>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4A657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7"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4A657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4A657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3238" y="1241426"/>
            <a:ext cx="5333999" cy="2012859"/>
          </a:xfrm>
        </p:spPr>
        <p:txBody>
          <a:bodyPr wrap="square">
            <a:spAutoFit/>
          </a:bodyPr>
          <a:lstStyle>
            <a:lvl1pPr>
              <a:defRPr sz="6600" baseline="0">
                <a:solidFill>
                  <a:schemeClr val="tx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3">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371745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 Dark Gray">
    <p:bg>
      <p:bgPr>
        <a:solidFill>
          <a:srgbClr val="4A6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4A6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4A657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10561637" y="5935662"/>
            <a:ext cx="1295400" cy="484967"/>
          </a:xfrm>
          <a:prstGeom prst="rect">
            <a:avLst/>
          </a:prstGeom>
        </p:spPr>
      </p:pic>
      <p:sp>
        <p:nvSpPr>
          <p:cNvPr id="6" name="TextBox 5"/>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spTree>
    <p:extLst>
      <p:ext uri="{BB962C8B-B14F-4D97-AF65-F5344CB8AC3E}">
        <p14:creationId xmlns:p14="http://schemas.microsoft.com/office/powerpoint/2010/main" val="243513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slide Microsoft">
    <p:bg>
      <p:bgPr>
        <a:solidFill>
          <a:srgbClr val="4A6573"/>
        </a:solidFill>
        <a:effectLst/>
      </p:bgPr>
    </p:bg>
    <p:spTree>
      <p:nvGrpSpPr>
        <p:cNvPr id="1" name=""/>
        <p:cNvGrpSpPr/>
        <p:nvPr/>
      </p:nvGrpSpPr>
      <p:grpSpPr>
        <a:xfrm>
          <a:off x="0" y="0"/>
          <a:ext cx="0" cy="0"/>
          <a:chOff x="0" y="0"/>
          <a:chExt cx="0" cy="0"/>
        </a:xfrm>
      </p:grpSpPr>
      <p:sp>
        <p:nvSpPr>
          <p:cNvPr id="7"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Copyright ©2016 Wintellect, LLC. All rights reserved. </a:t>
            </a:r>
          </a:p>
        </p:txBody>
      </p:sp>
      <p:pic>
        <p:nvPicPr>
          <p:cNvPr id="4" name="Picture 3"/>
          <p:cNvPicPr>
            <a:picLocks noChangeAspect="1"/>
          </p:cNvPicPr>
          <p:nvPr userDrawn="1"/>
        </p:nvPicPr>
        <p:blipFill>
          <a:blip r:embed="rId2"/>
          <a:stretch>
            <a:fillRect/>
          </a:stretch>
        </p:blipFill>
        <p:spPr>
          <a:xfrm>
            <a:off x="3967020" y="2506662"/>
            <a:ext cx="4502434" cy="1742878"/>
          </a:xfrm>
          <a:prstGeom prst="rect">
            <a:avLst/>
          </a:prstGeom>
        </p:spPr>
      </p:pic>
    </p:spTree>
    <p:extLst>
      <p:ext uri="{BB962C8B-B14F-4D97-AF65-F5344CB8AC3E}">
        <p14:creationId xmlns:p14="http://schemas.microsoft.com/office/powerpoint/2010/main" val="1596795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62" y="2278589"/>
            <a:ext cx="8543652" cy="1386254"/>
          </a:xfrm>
        </p:spPr>
        <p:txBody>
          <a:bodyPr anchor="ctr" anchorCtr="0">
            <a:noAutofit/>
          </a:bodyPr>
          <a:lstStyle>
            <a:lvl1pPr>
              <a:lnSpc>
                <a:spcPct val="90000"/>
              </a:lnSpc>
              <a:defRPr sz="6729"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2" y="4704164"/>
            <a:ext cx="5565153" cy="1167722"/>
          </a:xfrm>
        </p:spPr>
        <p:txBody>
          <a:bodyPr/>
          <a:lstStyle>
            <a:lvl1pPr marL="0" indent="0">
              <a:buFont typeface="Arial" pitchFamily="34" charset="0"/>
              <a:buNone/>
              <a:defRPr sz="2447">
                <a:solidFill>
                  <a:schemeClr val="bg1">
                    <a:alpha val="98000"/>
                  </a:schemeClr>
                </a:solidFill>
                <a:latin typeface="+mj-lt"/>
              </a:defRPr>
            </a:lvl1pPr>
            <a:lvl2pPr marL="469396" indent="0">
              <a:buFont typeface="Arial" pitchFamily="34" charset="0"/>
              <a:buNone/>
              <a:defRPr/>
            </a:lvl2pPr>
            <a:lvl3pPr marL="872429" indent="0">
              <a:buFont typeface="Arial" pitchFamily="34" charset="0"/>
              <a:buNone/>
              <a:defRPr/>
            </a:lvl3pPr>
            <a:lvl4pPr marL="1283554" indent="0">
              <a:buFont typeface="Arial" pitchFamily="34" charset="0"/>
              <a:buNone/>
              <a:defRPr/>
            </a:lvl4pPr>
            <a:lvl5pPr marL="163641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4864" y="100726"/>
            <a:ext cx="2548498" cy="586174"/>
          </a:xfrm>
          <a:prstGeom prst="rect">
            <a:avLst/>
          </a:prstGeom>
        </p:spPr>
      </p:pic>
    </p:spTree>
    <p:extLst>
      <p:ext uri="{BB962C8B-B14F-4D97-AF65-F5344CB8AC3E}">
        <p14:creationId xmlns:p14="http://schemas.microsoft.com/office/powerpoint/2010/main" val="321970664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idx="1"/>
          </p:nvPr>
        </p:nvSpPr>
        <p:spPr>
          <a:xfrm>
            <a:off x="529660" y="1476622"/>
            <a:ext cx="11375535"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35023" y="6401882"/>
            <a:ext cx="1714912" cy="394443"/>
          </a:xfrm>
          <a:prstGeom prst="rect">
            <a:avLst/>
          </a:prstGeom>
        </p:spPr>
      </p:pic>
    </p:spTree>
    <p:extLst>
      <p:ext uri="{BB962C8B-B14F-4D97-AF65-F5344CB8AC3E}">
        <p14:creationId xmlns:p14="http://schemas.microsoft.com/office/powerpoint/2010/main" val="36806143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4"/>
            <a:ext cx="11375536" cy="762786"/>
          </a:xfrm>
        </p:spPr>
        <p:txBody>
          <a:bodyPr/>
          <a:lstStyle>
            <a:lvl1pPr algn="l" defTabSz="932279" rtl="0" eaLnBrk="1" latinLnBrk="0" hangingPunct="1">
              <a:lnSpc>
                <a:spcPct val="90000"/>
              </a:lnSpc>
              <a:spcBef>
                <a:spcPct val="0"/>
              </a:spcBef>
              <a:buNone/>
              <a:defRPr lang="en-US" sz="5505"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2" y="1476621"/>
            <a:ext cx="11375536" cy="2140822"/>
          </a:xfrm>
        </p:spPr>
        <p:txBody>
          <a:bodyPr/>
          <a:lstStyle>
            <a:lvl1pPr marL="0" indent="0">
              <a:spcBef>
                <a:spcPts val="0"/>
              </a:spcBef>
              <a:spcAft>
                <a:spcPts val="0"/>
              </a:spcAft>
              <a:buFont typeface="Arial" pitchFamily="34" charset="0"/>
              <a:buNone/>
              <a:defRPr lang="en-US" sz="3263" kern="1200" dirty="0" smtClean="0">
                <a:gradFill>
                  <a:gsLst>
                    <a:gs pos="0">
                      <a:srgbClr val="595959"/>
                    </a:gs>
                    <a:gs pos="86000">
                      <a:srgbClr val="595959"/>
                    </a:gs>
                  </a:gsLst>
                  <a:lin ang="5400000" scaled="0"/>
                </a:gradFill>
                <a:latin typeface="+mn-lt"/>
                <a:ea typeface="+mn-ea"/>
                <a:cs typeface="+mn-cs"/>
              </a:defRPr>
            </a:lvl1pPr>
            <a:lvl2pPr marL="702474" indent="-349619">
              <a:spcBef>
                <a:spcPts val="0"/>
              </a:spcBef>
              <a:spcAft>
                <a:spcPts val="0"/>
              </a:spcAft>
              <a:buFont typeface="Arial" pitchFamily="34" charset="0"/>
              <a:buChar char="•"/>
              <a:defRPr lang="en-US" sz="2855"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8"/>
              </a:spcAft>
              <a:buNone/>
              <a:defRPr sz="2039"/>
            </a:lvl3pPr>
            <a:lvl4pPr marL="0" indent="0">
              <a:spcBef>
                <a:spcPts val="0"/>
              </a:spcBef>
              <a:spcAft>
                <a:spcPts val="408"/>
              </a:spcAft>
              <a:buNone/>
              <a:defRPr/>
            </a:lvl4pPr>
            <a:lvl5pPr marL="349619" indent="-349619">
              <a:spcBef>
                <a:spcPts val="0"/>
              </a:spcBef>
              <a:spcAft>
                <a:spcPts val="408"/>
              </a:spcAft>
              <a:buFont typeface="Arial" pitchFamily="34" charset="0"/>
              <a:buChar char="•"/>
              <a:defRPr/>
            </a:lvl5pPr>
            <a:lvl6pPr marL="1053712" indent="-349619">
              <a:buFont typeface="Arial" pitchFamily="34" charset="0"/>
              <a:buChar char="•"/>
              <a:defRPr sz="2447">
                <a:gradFill>
                  <a:gsLst>
                    <a:gs pos="0">
                      <a:srgbClr val="595959"/>
                    </a:gs>
                    <a:gs pos="86000">
                      <a:srgbClr val="595959"/>
                    </a:gs>
                  </a:gsLst>
                  <a:lin ang="5400000" scaled="0"/>
                </a:gradFill>
              </a:defRPr>
            </a:lvl6pPr>
            <a:lvl7pPr marL="1280317" indent="-229842">
              <a:defRPr>
                <a:gradFill>
                  <a:gsLst>
                    <a:gs pos="0">
                      <a:srgbClr val="595959"/>
                    </a:gs>
                    <a:gs pos="86000">
                      <a:srgbClr val="595959"/>
                    </a:gs>
                  </a:gsLst>
                  <a:lin ang="5400000" scaled="0"/>
                </a:gradFill>
              </a:defRPr>
            </a:lvl7pPr>
            <a:lvl8pPr marL="1516634" indent="-236316">
              <a:defRPr>
                <a:gradFill>
                  <a:gsLst>
                    <a:gs pos="0">
                      <a:srgbClr val="595959"/>
                    </a:gs>
                    <a:gs pos="86000">
                      <a:srgbClr val="595959"/>
                    </a:gs>
                  </a:gsLst>
                  <a:lin ang="5400000" scaled="0"/>
                </a:gradFill>
              </a:defRPr>
            </a:lvl8pPr>
          </a:lstStyle>
          <a:p>
            <a:pPr marL="352856" lvl="0" indent="-352856" algn="l" defTabSz="932279" rtl="0" eaLnBrk="1" latinLnBrk="0" hangingPunct="1">
              <a:lnSpc>
                <a:spcPct val="90000"/>
              </a:lnSpc>
              <a:spcBef>
                <a:spcPct val="20000"/>
              </a:spcBef>
              <a:buSzPct val="90000"/>
              <a:buFont typeface="Arial" pitchFamily="34" charset="0"/>
              <a:buChar char="•"/>
            </a:pPr>
            <a:r>
              <a:rPr lang="en-US" smtClean="0"/>
              <a:t>Click to edit Master text styles</a:t>
            </a:r>
          </a:p>
          <a:p>
            <a:pPr marL="352856" lvl="1" indent="-352856" algn="l" defTabSz="932279" rtl="0" eaLnBrk="1" latinLnBrk="0" hangingPunct="1">
              <a:lnSpc>
                <a:spcPct val="90000"/>
              </a:lnSpc>
              <a:spcBef>
                <a:spcPct val="20000"/>
              </a:spcBef>
              <a:buSzPct val="90000"/>
              <a:buFont typeface="Arial" pitchFamily="34" charset="0"/>
              <a:buChar char="•"/>
            </a:pPr>
            <a:r>
              <a:rPr lang="en-US" smtClean="0"/>
              <a:t>Second level</a:t>
            </a:r>
          </a:p>
          <a:p>
            <a:pPr marL="352856" lvl="2" indent="-352856" algn="l" defTabSz="932279" rtl="0" eaLnBrk="1" latinLnBrk="0" hangingPunct="1">
              <a:lnSpc>
                <a:spcPct val="90000"/>
              </a:lnSpc>
              <a:spcBef>
                <a:spcPct val="20000"/>
              </a:spcBef>
              <a:buSzPct val="90000"/>
              <a:buFont typeface="Arial" pitchFamily="34" charset="0"/>
              <a:buChar char="•"/>
            </a:pPr>
            <a:r>
              <a:rPr lang="en-US" smtClean="0"/>
              <a:t>Third level</a:t>
            </a:r>
          </a:p>
          <a:p>
            <a:pPr marL="352856" lvl="3" indent="-352856" algn="l" defTabSz="932279" rtl="0" eaLnBrk="1" latinLnBrk="0" hangingPunct="1">
              <a:lnSpc>
                <a:spcPct val="90000"/>
              </a:lnSpc>
              <a:spcBef>
                <a:spcPct val="20000"/>
              </a:spcBef>
              <a:buSzPct val="90000"/>
              <a:buFont typeface="Arial" pitchFamily="34" charset="0"/>
              <a:buChar char="•"/>
            </a:pPr>
            <a:r>
              <a:rPr lang="en-US" smtClean="0"/>
              <a:t>Fourth level</a:t>
            </a:r>
          </a:p>
          <a:p>
            <a:pPr marL="352856" lvl="4" indent="-352856" algn="l" defTabSz="93227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35023" y="6401882"/>
            <a:ext cx="1714912" cy="394443"/>
          </a:xfrm>
          <a:prstGeom prst="rect">
            <a:avLst/>
          </a:prstGeom>
        </p:spPr>
      </p:pic>
    </p:spTree>
    <p:extLst>
      <p:ext uri="{BB962C8B-B14F-4D97-AF65-F5344CB8AC3E}">
        <p14:creationId xmlns:p14="http://schemas.microsoft.com/office/powerpoint/2010/main" val="39375256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4"/>
            <a:ext cx="11375536" cy="762786"/>
          </a:xfrm>
        </p:spPr>
        <p:txBody>
          <a:bodyPr/>
          <a:lstStyle>
            <a:lvl1pPr>
              <a:defRPr sz="5505"/>
            </a:lvl1pPr>
          </a:lstStyle>
          <a:p>
            <a:r>
              <a:rPr lang="en-US" smtClean="0"/>
              <a:t>Click to edit Master title style</a:t>
            </a:r>
            <a:endParaRPr lang="en-US" dirty="0"/>
          </a:p>
        </p:txBody>
      </p:sp>
      <p:sp>
        <p:nvSpPr>
          <p:cNvPr id="3" name="Content Placeholder 2"/>
          <p:cNvSpPr>
            <a:spLocks noGrp="1"/>
          </p:cNvSpPr>
          <p:nvPr>
            <p:ph sz="half" idx="1"/>
          </p:nvPr>
        </p:nvSpPr>
        <p:spPr>
          <a:xfrm>
            <a:off x="529661" y="1476622"/>
            <a:ext cx="5597871" cy="2492395"/>
          </a:xfrm>
        </p:spPr>
        <p:txBody>
          <a:bodyPr/>
          <a:lstStyle>
            <a:lvl1pPr marL="348001" indent="-348001">
              <a:lnSpc>
                <a:spcPct val="90000"/>
              </a:lnSpc>
              <a:buSzPct val="80000"/>
              <a:buFont typeface="Arial" pitchFamily="34" charset="0"/>
              <a:buChar char="•"/>
              <a:defRPr sz="3263"/>
            </a:lvl1pPr>
            <a:lvl2pPr marL="639350" indent="-291349">
              <a:lnSpc>
                <a:spcPct val="90000"/>
              </a:lnSpc>
              <a:buSzPct val="80000"/>
              <a:buFont typeface="Arial" pitchFamily="34" charset="0"/>
              <a:buChar char="•"/>
              <a:defRPr sz="2855"/>
            </a:lvl2pPr>
            <a:lvl3pPr marL="932317" indent="-292968">
              <a:lnSpc>
                <a:spcPct val="90000"/>
              </a:lnSpc>
              <a:buSzPct val="80000"/>
              <a:buFont typeface="Arial" pitchFamily="34" charset="0"/>
              <a:buChar char="•"/>
              <a:defRPr sz="2447"/>
            </a:lvl3pPr>
            <a:lvl4pPr marL="1746476" indent="-229842">
              <a:lnSpc>
                <a:spcPct val="90000"/>
              </a:lnSpc>
              <a:buSzPct val="80000"/>
              <a:buFont typeface="Arial" pitchFamily="34" charset="0"/>
              <a:buChar char="•"/>
              <a:defRPr sz="2039"/>
            </a:lvl4pPr>
            <a:lvl5pPr marL="1982793" indent="-236316">
              <a:lnSpc>
                <a:spcPct val="90000"/>
              </a:lnSpc>
              <a:buSzPct val="80000"/>
              <a:buFont typeface="Arial" pitchFamily="34" charset="0"/>
              <a:buChar char="•"/>
              <a:defRPr sz="2039"/>
            </a:lvl5pPr>
            <a:lvl6pPr>
              <a:defRPr sz="1835"/>
            </a:lvl6pPr>
            <a:lvl7pPr>
              <a:defRPr sz="1835"/>
            </a:lvl7pPr>
            <a:lvl8pPr>
              <a:defRPr sz="1835"/>
            </a:lvl8pPr>
            <a:lvl9pPr>
              <a:defRPr sz="183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1" cy="2541442"/>
          </a:xfrm>
        </p:spPr>
        <p:txBody>
          <a:bodyPr/>
          <a:lstStyle>
            <a:lvl1pPr marL="466159" indent="-466159">
              <a:lnSpc>
                <a:spcPct val="90000"/>
              </a:lnSpc>
              <a:buSzPct val="80000"/>
              <a:buFont typeface="Arial" pitchFamily="34" charset="0"/>
              <a:buChar char="•"/>
              <a:defRPr lang="en-US" sz="3263" kern="1200" dirty="0" smtClean="0">
                <a:gradFill>
                  <a:gsLst>
                    <a:gs pos="0">
                      <a:srgbClr val="595959"/>
                    </a:gs>
                    <a:gs pos="86000">
                      <a:srgbClr val="595959"/>
                    </a:gs>
                  </a:gsLst>
                  <a:lin ang="5400000" scaled="0"/>
                </a:gradFill>
                <a:latin typeface="+mn-lt"/>
                <a:ea typeface="+mn-ea"/>
                <a:cs typeface="+mn-cs"/>
              </a:defRPr>
            </a:lvl1pPr>
            <a:lvl2pPr marL="814159" indent="-466159">
              <a:lnSpc>
                <a:spcPct val="90000"/>
              </a:lnSpc>
              <a:buSzPct val="80000"/>
              <a:buFont typeface="Arial" pitchFamily="34" charset="0"/>
              <a:buChar char="•"/>
              <a:defRPr lang="en-US" sz="2855" kern="1200" dirty="0" smtClean="0">
                <a:gradFill>
                  <a:gsLst>
                    <a:gs pos="0">
                      <a:srgbClr val="595959"/>
                    </a:gs>
                    <a:gs pos="86000">
                      <a:srgbClr val="595959"/>
                    </a:gs>
                  </a:gsLst>
                  <a:lin ang="5400000" scaled="0"/>
                </a:gradFill>
                <a:latin typeface="+mn-lt"/>
                <a:ea typeface="+mn-ea"/>
                <a:cs typeface="+mn-cs"/>
              </a:defRPr>
            </a:lvl2pPr>
            <a:lvl3pPr marL="988967" indent="-349619">
              <a:lnSpc>
                <a:spcPct val="90000"/>
              </a:lnSpc>
              <a:buSzPct val="80000"/>
              <a:buFont typeface="Arial" pitchFamily="34" charset="0"/>
              <a:buChar char="•"/>
              <a:defRPr lang="en-US" sz="2447" kern="1200" dirty="0" smtClean="0">
                <a:gradFill>
                  <a:gsLst>
                    <a:gs pos="0">
                      <a:srgbClr val="595959"/>
                    </a:gs>
                    <a:gs pos="86000">
                      <a:srgbClr val="595959"/>
                    </a:gs>
                  </a:gsLst>
                  <a:lin ang="5400000" scaled="0"/>
                </a:gradFill>
                <a:latin typeface="+mn-lt"/>
                <a:ea typeface="+mn-ea"/>
                <a:cs typeface="+mn-cs"/>
              </a:defRPr>
            </a:lvl3pPr>
            <a:lvl4pPr marL="1866253" indent="-349619">
              <a:lnSpc>
                <a:spcPct val="90000"/>
              </a:lnSpc>
              <a:buSzPct val="80000"/>
              <a:buFont typeface="Arial" pitchFamily="34" charset="0"/>
              <a:buChar char="•"/>
              <a:defRPr lang="en-US" sz="2039" kern="1200" dirty="0" smtClean="0">
                <a:gradFill>
                  <a:gsLst>
                    <a:gs pos="0">
                      <a:srgbClr val="595959"/>
                    </a:gs>
                    <a:gs pos="86000">
                      <a:srgbClr val="595959"/>
                    </a:gs>
                  </a:gsLst>
                  <a:lin ang="5400000" scaled="0"/>
                </a:gradFill>
                <a:latin typeface="+mn-lt"/>
                <a:ea typeface="+mn-ea"/>
                <a:cs typeface="+mn-cs"/>
              </a:defRPr>
            </a:lvl4pPr>
            <a:lvl5pPr marL="2096094" indent="-349619">
              <a:lnSpc>
                <a:spcPct val="90000"/>
              </a:lnSpc>
              <a:buSzPct val="80000"/>
              <a:buFont typeface="Arial" pitchFamily="34" charset="0"/>
              <a:buChar char="•"/>
              <a:defRPr lang="en-US" sz="2039" kern="1200" dirty="0">
                <a:gradFill>
                  <a:gsLst>
                    <a:gs pos="0">
                      <a:srgbClr val="595959"/>
                    </a:gs>
                    <a:gs pos="86000">
                      <a:srgbClr val="595959"/>
                    </a:gs>
                  </a:gsLst>
                  <a:lin ang="5400000" scaled="0"/>
                </a:gradFill>
                <a:latin typeface="+mn-lt"/>
                <a:ea typeface="+mn-ea"/>
                <a:cs typeface="+mn-cs"/>
              </a:defRPr>
            </a:lvl5pPr>
            <a:lvl6pPr>
              <a:defRPr sz="1835"/>
            </a:lvl6pPr>
            <a:lvl7pPr>
              <a:defRPr sz="1835"/>
            </a:lvl7pPr>
            <a:lvl8pPr>
              <a:defRPr sz="1835"/>
            </a:lvl8pPr>
            <a:lvl9pPr>
              <a:defRPr sz="1835"/>
            </a:lvl9pPr>
          </a:lstStyle>
          <a:p>
            <a:pPr marL="348001" lvl="0" indent="-348001" algn="l" defTabSz="932279" rtl="0" eaLnBrk="1" latinLnBrk="0" hangingPunct="1">
              <a:lnSpc>
                <a:spcPct val="90000"/>
              </a:lnSpc>
              <a:spcBef>
                <a:spcPct val="20000"/>
              </a:spcBef>
              <a:buSzPct val="80000"/>
              <a:buFont typeface="Arial" pitchFamily="34" charset="0"/>
              <a:buChar char="•"/>
            </a:pPr>
            <a:r>
              <a:rPr lang="en-US" smtClean="0"/>
              <a:t>Click to edit Master text styles</a:t>
            </a:r>
          </a:p>
          <a:p>
            <a:pPr marL="348001" lvl="1" indent="-348001" algn="l" defTabSz="932279" rtl="0" eaLnBrk="1" latinLnBrk="0" hangingPunct="1">
              <a:lnSpc>
                <a:spcPct val="90000"/>
              </a:lnSpc>
              <a:spcBef>
                <a:spcPct val="20000"/>
              </a:spcBef>
              <a:buSzPct val="80000"/>
              <a:buFont typeface="Arial" pitchFamily="34" charset="0"/>
              <a:buChar char="•"/>
            </a:pPr>
            <a:r>
              <a:rPr lang="en-US" smtClean="0"/>
              <a:t>Second level</a:t>
            </a:r>
          </a:p>
          <a:p>
            <a:pPr marL="348001" lvl="2" indent="-348001" algn="l" defTabSz="932279" rtl="0" eaLnBrk="1" latinLnBrk="0" hangingPunct="1">
              <a:lnSpc>
                <a:spcPct val="90000"/>
              </a:lnSpc>
              <a:spcBef>
                <a:spcPct val="20000"/>
              </a:spcBef>
              <a:buSzPct val="80000"/>
              <a:buFont typeface="Arial" pitchFamily="34" charset="0"/>
              <a:buChar char="•"/>
            </a:pPr>
            <a:r>
              <a:rPr lang="en-US" smtClean="0"/>
              <a:t>Third level</a:t>
            </a:r>
          </a:p>
          <a:p>
            <a:pPr marL="348001" lvl="3" indent="-348001" algn="l" defTabSz="932279" rtl="0" eaLnBrk="1" latinLnBrk="0" hangingPunct="1">
              <a:lnSpc>
                <a:spcPct val="90000"/>
              </a:lnSpc>
              <a:spcBef>
                <a:spcPct val="20000"/>
              </a:spcBef>
              <a:buSzPct val="80000"/>
              <a:buFont typeface="Arial" pitchFamily="34" charset="0"/>
              <a:buChar char="•"/>
            </a:pPr>
            <a:r>
              <a:rPr lang="en-US" smtClean="0"/>
              <a:t>Fourth level</a:t>
            </a:r>
          </a:p>
          <a:p>
            <a:pPr marL="348001" lvl="4" indent="-348001" algn="l" defTabSz="93227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35023" y="6401882"/>
            <a:ext cx="1714912" cy="394443"/>
          </a:xfrm>
          <a:prstGeom prst="rect">
            <a:avLst/>
          </a:prstGeom>
        </p:spPr>
      </p:pic>
    </p:spTree>
    <p:extLst>
      <p:ext uri="{BB962C8B-B14F-4D97-AF65-F5344CB8AC3E}">
        <p14:creationId xmlns:p14="http://schemas.microsoft.com/office/powerpoint/2010/main" val="243319622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4">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9"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2763768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4"/>
            <a:ext cx="11375536" cy="762786"/>
          </a:xfrm>
        </p:spPr>
        <p:txBody>
          <a:bodyPr/>
          <a:lstStyle>
            <a:lvl1pPr>
              <a:defRPr sz="5505"/>
            </a:lvl1pPr>
          </a:lstStyle>
          <a:p>
            <a:r>
              <a:rPr lang="en-US" smtClean="0"/>
              <a:t>Click to edit Master title style</a:t>
            </a:r>
            <a:endParaRPr lang="en-US" dirty="0"/>
          </a:p>
        </p:txBody>
      </p:sp>
      <p:sp>
        <p:nvSpPr>
          <p:cNvPr id="3" name="Text Placeholder 2"/>
          <p:cNvSpPr>
            <a:spLocks noGrp="1"/>
          </p:cNvSpPr>
          <p:nvPr>
            <p:ph type="body" idx="1"/>
          </p:nvPr>
        </p:nvSpPr>
        <p:spPr>
          <a:xfrm>
            <a:off x="529661" y="1476622"/>
            <a:ext cx="5597871" cy="452021"/>
          </a:xfrm>
        </p:spPr>
        <p:txBody>
          <a:bodyPr anchor="b"/>
          <a:lstStyle>
            <a:lvl1pPr marL="0" indent="0">
              <a:lnSpc>
                <a:spcPct val="90000"/>
              </a:lnSpc>
              <a:spcBef>
                <a:spcPts val="0"/>
              </a:spcBef>
              <a:buNone/>
              <a:defRPr sz="3263" b="0">
                <a:latin typeface="Segoe UI Light" pitchFamily="34" charset="0"/>
              </a:defRPr>
            </a:lvl1pPr>
            <a:lvl2pPr marL="466140" indent="0">
              <a:buNone/>
              <a:defRPr sz="2039" b="1"/>
            </a:lvl2pPr>
            <a:lvl3pPr marL="932279" indent="0">
              <a:buNone/>
              <a:defRPr sz="1835" b="1"/>
            </a:lvl3pPr>
            <a:lvl4pPr marL="1398420" indent="0">
              <a:buNone/>
              <a:defRPr sz="1632" b="1"/>
            </a:lvl4pPr>
            <a:lvl5pPr marL="1864559" indent="0">
              <a:buNone/>
              <a:defRPr sz="1632" b="1"/>
            </a:lvl5pPr>
            <a:lvl6pPr marL="2330699" indent="0">
              <a:buNone/>
              <a:defRPr sz="1632" b="1"/>
            </a:lvl6pPr>
            <a:lvl7pPr marL="2796838" indent="0">
              <a:buNone/>
              <a:defRPr sz="1632" b="1"/>
            </a:lvl7pPr>
            <a:lvl8pPr marL="3262978" indent="0">
              <a:buNone/>
              <a:defRPr sz="1632" b="1"/>
            </a:lvl8pPr>
            <a:lvl9pPr marL="3729119"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7" y="2311922"/>
            <a:ext cx="5596414" cy="1983871"/>
          </a:xfrm>
        </p:spPr>
        <p:txBody>
          <a:bodyPr/>
          <a:lstStyle>
            <a:lvl1pPr marL="411126" indent="-411126">
              <a:buSzPct val="80000"/>
              <a:buFont typeface="Arial" pitchFamily="34" charset="0"/>
              <a:buChar char="•"/>
              <a:defRPr sz="2855"/>
            </a:lvl1pPr>
            <a:lvl2pPr marL="759127" indent="-328577">
              <a:buSzPct val="80000"/>
              <a:buFont typeface="Arial" pitchFamily="34" charset="0"/>
              <a:buChar char="•"/>
              <a:defRPr sz="2855"/>
            </a:lvl2pPr>
            <a:lvl3pPr marL="1047238" indent="-288112" defTabSz="1050476">
              <a:buSzPct val="80000"/>
              <a:buFont typeface="Arial" pitchFamily="34" charset="0"/>
              <a:buChar char="•"/>
              <a:defRPr sz="2447"/>
            </a:lvl3pPr>
            <a:lvl4pPr marL="1343443" indent="-292968">
              <a:buSzPct val="80000"/>
              <a:buFont typeface="Arial" pitchFamily="34" charset="0"/>
              <a:buChar char="•"/>
              <a:defRPr sz="2039"/>
            </a:lvl4pPr>
            <a:lvl5pPr marL="1571667" indent="-228224">
              <a:buSzPct val="80000"/>
              <a:buFont typeface="Arial" pitchFamily="34" charset="0"/>
              <a:buChar char="•"/>
              <a:defRPr sz="2039"/>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07324" y="1476622"/>
            <a:ext cx="5597871" cy="452021"/>
          </a:xfrm>
        </p:spPr>
        <p:txBody>
          <a:bodyPr anchor="b"/>
          <a:lstStyle>
            <a:lvl1pPr marL="0" indent="0">
              <a:lnSpc>
                <a:spcPct val="90000"/>
              </a:lnSpc>
              <a:spcBef>
                <a:spcPts val="0"/>
              </a:spcBef>
              <a:buNone/>
              <a:defRPr sz="3263" b="0">
                <a:latin typeface="Segoe UI Light" pitchFamily="34" charset="0"/>
              </a:defRPr>
            </a:lvl1pPr>
            <a:lvl2pPr marL="466140" indent="0">
              <a:buNone/>
              <a:defRPr sz="2039" b="1"/>
            </a:lvl2pPr>
            <a:lvl3pPr marL="932279" indent="0">
              <a:buNone/>
              <a:defRPr sz="1835" b="1"/>
            </a:lvl3pPr>
            <a:lvl4pPr marL="1398420" indent="0">
              <a:buNone/>
              <a:defRPr sz="1632" b="1"/>
            </a:lvl4pPr>
            <a:lvl5pPr marL="1864559" indent="0">
              <a:buNone/>
              <a:defRPr sz="1632" b="1"/>
            </a:lvl5pPr>
            <a:lvl6pPr marL="2330699" indent="0">
              <a:buNone/>
              <a:defRPr sz="1632" b="1"/>
            </a:lvl6pPr>
            <a:lvl7pPr marL="2796838" indent="0">
              <a:buNone/>
              <a:defRPr sz="1632" b="1"/>
            </a:lvl7pPr>
            <a:lvl8pPr marL="3262978" indent="0">
              <a:buNone/>
              <a:defRPr sz="1632" b="1"/>
            </a:lvl8pPr>
            <a:lvl9pPr marL="3729119"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07324" y="2311922"/>
            <a:ext cx="5597871" cy="2022913"/>
          </a:xfrm>
        </p:spPr>
        <p:txBody>
          <a:bodyPr/>
          <a:lstStyle>
            <a:lvl1pPr marL="302127" indent="-302127">
              <a:buSzPct val="80000"/>
              <a:buFont typeface="Arial" pitchFamily="34" charset="0"/>
              <a:buChar char="•"/>
              <a:defRPr lang="en-US" sz="2855" kern="1200" dirty="0" smtClean="0">
                <a:gradFill>
                  <a:gsLst>
                    <a:gs pos="0">
                      <a:srgbClr val="595959"/>
                    </a:gs>
                    <a:gs pos="86000">
                      <a:srgbClr val="595959"/>
                    </a:gs>
                  </a:gsLst>
                  <a:lin ang="5400000" scaled="0"/>
                </a:gradFill>
                <a:latin typeface="+mn-lt"/>
                <a:ea typeface="+mn-ea"/>
                <a:cs typeface="+mn-cs"/>
              </a:defRPr>
            </a:lvl1pPr>
            <a:lvl2pPr marL="466159" indent="-466159">
              <a:buSzPct val="80000"/>
              <a:buFont typeface="Arial" pitchFamily="34" charset="0"/>
              <a:buChar char="•"/>
              <a:defRPr lang="en-US" sz="2855" kern="1200" dirty="0" smtClean="0">
                <a:gradFill>
                  <a:gsLst>
                    <a:gs pos="0">
                      <a:srgbClr val="595959"/>
                    </a:gs>
                    <a:gs pos="86000">
                      <a:srgbClr val="595959"/>
                    </a:gs>
                  </a:gsLst>
                  <a:lin ang="5400000" scaled="0"/>
                </a:gradFill>
                <a:latin typeface="+mn-lt"/>
                <a:ea typeface="+mn-ea"/>
                <a:cs typeface="+mn-cs"/>
              </a:defRPr>
            </a:lvl2pPr>
            <a:lvl3pPr marL="780167" indent="-349619">
              <a:buSzPct val="80000"/>
              <a:buFont typeface="Arial" pitchFamily="34" charset="0"/>
              <a:buChar char="•"/>
              <a:defRPr lang="en-US" sz="2447" kern="1200" dirty="0" smtClean="0">
                <a:gradFill>
                  <a:gsLst>
                    <a:gs pos="0">
                      <a:srgbClr val="595959"/>
                    </a:gs>
                    <a:gs pos="86000">
                      <a:srgbClr val="595959"/>
                    </a:gs>
                  </a:gsLst>
                  <a:lin ang="5400000" scaled="0"/>
                </a:gradFill>
                <a:latin typeface="+mn-lt"/>
                <a:ea typeface="+mn-ea"/>
                <a:cs typeface="+mn-cs"/>
              </a:defRPr>
            </a:lvl3pPr>
            <a:lvl4pPr marL="1400093" indent="-349619">
              <a:buSzPct val="80000"/>
              <a:buFont typeface="Arial" pitchFamily="34" charset="0"/>
              <a:buChar char="•"/>
              <a:defRPr lang="en-US" sz="2039" kern="1200" dirty="0" smtClean="0">
                <a:gradFill>
                  <a:gsLst>
                    <a:gs pos="0">
                      <a:srgbClr val="595959"/>
                    </a:gs>
                    <a:gs pos="86000">
                      <a:srgbClr val="595959"/>
                    </a:gs>
                  </a:gsLst>
                  <a:lin ang="5400000" scaled="0"/>
                </a:gradFill>
                <a:latin typeface="+mn-lt"/>
                <a:ea typeface="+mn-ea"/>
                <a:cs typeface="+mn-cs"/>
              </a:defRPr>
            </a:lvl4pPr>
            <a:lvl5pPr marL="1108746" indent="-349619">
              <a:buSzPct val="80000"/>
              <a:buFont typeface="Arial" pitchFamily="34" charset="0"/>
              <a:buChar char="•"/>
              <a:defRPr lang="en-US" sz="2039" kern="1200" dirty="0">
                <a:gradFill>
                  <a:gsLst>
                    <a:gs pos="0">
                      <a:srgbClr val="595959"/>
                    </a:gs>
                    <a:gs pos="86000">
                      <a:srgbClr val="595959"/>
                    </a:gs>
                  </a:gsLst>
                  <a:lin ang="5400000" scaled="0"/>
                </a:gradFill>
                <a:latin typeface="+mn-lt"/>
                <a:ea typeface="+mn-ea"/>
                <a:cs typeface="+mn-cs"/>
              </a:defRPr>
            </a:lvl5pPr>
            <a:lvl6pPr marL="1400093" indent="-349619">
              <a:defRPr sz="1632"/>
            </a:lvl6pPr>
            <a:lvl7pPr marL="1634792" indent="-291349">
              <a:defRPr sz="1632"/>
            </a:lvl7pPr>
            <a:lvl8pPr>
              <a:defRPr sz="1632"/>
            </a:lvl8pPr>
            <a:lvl9pPr>
              <a:defRPr sz="1632"/>
            </a:lvl9pPr>
          </a:lstStyle>
          <a:p>
            <a:pPr marL="411126" lvl="0" indent="-411126" algn="l" defTabSz="932279" rtl="0" eaLnBrk="1" latinLnBrk="0" hangingPunct="1">
              <a:lnSpc>
                <a:spcPct val="90000"/>
              </a:lnSpc>
              <a:spcBef>
                <a:spcPct val="20000"/>
              </a:spcBef>
              <a:buSzPct val="80000"/>
            </a:pPr>
            <a:r>
              <a:rPr lang="en-US" smtClean="0"/>
              <a:t>Click to edit Master text styles</a:t>
            </a:r>
          </a:p>
          <a:p>
            <a:pPr marL="411126" lvl="1" indent="-411126" algn="l" defTabSz="932279" rtl="0" eaLnBrk="1" latinLnBrk="0" hangingPunct="1">
              <a:lnSpc>
                <a:spcPct val="90000"/>
              </a:lnSpc>
              <a:spcBef>
                <a:spcPct val="20000"/>
              </a:spcBef>
              <a:buSzPct val="80000"/>
            </a:pPr>
            <a:r>
              <a:rPr lang="en-US" smtClean="0"/>
              <a:t>Second level</a:t>
            </a:r>
          </a:p>
          <a:p>
            <a:pPr marL="411126" lvl="2" indent="-411126" algn="l" defTabSz="932279" rtl="0" eaLnBrk="1" latinLnBrk="0" hangingPunct="1">
              <a:lnSpc>
                <a:spcPct val="90000"/>
              </a:lnSpc>
              <a:spcBef>
                <a:spcPct val="20000"/>
              </a:spcBef>
              <a:buSzPct val="80000"/>
            </a:pPr>
            <a:r>
              <a:rPr lang="en-US" smtClean="0"/>
              <a:t>Third level</a:t>
            </a:r>
          </a:p>
          <a:p>
            <a:pPr marL="411126" lvl="3" indent="-411126" algn="l" defTabSz="932279" rtl="0" eaLnBrk="1" latinLnBrk="0" hangingPunct="1">
              <a:lnSpc>
                <a:spcPct val="90000"/>
              </a:lnSpc>
              <a:spcBef>
                <a:spcPct val="20000"/>
              </a:spcBef>
              <a:buSzPct val="80000"/>
            </a:pPr>
            <a:r>
              <a:rPr lang="en-US" smtClean="0"/>
              <a:t>Fourth level</a:t>
            </a:r>
          </a:p>
          <a:p>
            <a:pPr marL="411126" lvl="4" indent="-411126" algn="l" defTabSz="932279" rtl="0" eaLnBrk="1" latinLnBrk="0" hangingPunct="1">
              <a:lnSpc>
                <a:spcPct val="90000"/>
              </a:lnSpc>
              <a:spcBef>
                <a:spcPct val="20000"/>
              </a:spcBef>
              <a:buSzPct val="80000"/>
            </a:pPr>
            <a:r>
              <a:rPr lang="en-US" smtClean="0"/>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35023" y="6401882"/>
            <a:ext cx="1714912" cy="394443"/>
          </a:xfrm>
          <a:prstGeom prst="rect">
            <a:avLst/>
          </a:prstGeom>
        </p:spPr>
      </p:pic>
    </p:spTree>
    <p:extLst>
      <p:ext uri="{BB962C8B-B14F-4D97-AF65-F5344CB8AC3E}">
        <p14:creationId xmlns:p14="http://schemas.microsoft.com/office/powerpoint/2010/main" val="203408112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4"/>
            <a:ext cx="11375536" cy="762786"/>
          </a:xfrm>
        </p:spPr>
        <p:txBody>
          <a:bodyPr/>
          <a:lstStyle>
            <a:lvl1pPr>
              <a:defRPr sz="5505"/>
            </a:lvl1pPr>
          </a:lstStyle>
          <a:p>
            <a:r>
              <a:rPr lang="en-US" smtClean="0"/>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35023" y="6401882"/>
            <a:ext cx="1714912" cy="394443"/>
          </a:xfrm>
          <a:prstGeom prst="rect">
            <a:avLst/>
          </a:prstGeom>
        </p:spPr>
      </p:pic>
    </p:spTree>
    <p:extLst>
      <p:ext uri="{BB962C8B-B14F-4D97-AF65-F5344CB8AC3E}">
        <p14:creationId xmlns:p14="http://schemas.microsoft.com/office/powerpoint/2010/main" val="50223296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35023" y="6401882"/>
            <a:ext cx="1714912" cy="394443"/>
          </a:xfrm>
          <a:prstGeom prst="rect">
            <a:avLst/>
          </a:prstGeom>
        </p:spPr>
      </p:pic>
    </p:spTree>
    <p:extLst>
      <p:ext uri="{BB962C8B-B14F-4D97-AF65-F5344CB8AC3E}">
        <p14:creationId xmlns:p14="http://schemas.microsoft.com/office/powerpoint/2010/main" val="3459800384"/>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118577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29660" y="1476622"/>
            <a:ext cx="11375535" cy="52847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199" tIns="46601" rIns="93199" bIns="46601" numCol="1" spcCol="0" rtlCol="0" anchor="ctr" anchorCtr="0" compatLnSpc="1">
            <a:prstTxWarp prst="textNoShape">
              <a:avLst/>
            </a:prstTxWarp>
          </a:bodyPr>
          <a:lstStyle/>
          <a:p>
            <a:pPr algn="ctr" defTabSz="931693" fontAlgn="base">
              <a:spcBef>
                <a:spcPct val="0"/>
              </a:spcBef>
              <a:spcAft>
                <a:spcPct val="0"/>
              </a:spcAft>
            </a:pPr>
            <a:endParaRPr lang="en-US" sz="224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279" rtl="0" eaLnBrk="1" latinLnBrk="0" hangingPunct="1">
              <a:lnSpc>
                <a:spcPct val="90000"/>
              </a:lnSpc>
              <a:spcBef>
                <a:spcPct val="0"/>
              </a:spcBef>
              <a:buNone/>
              <a:defRPr lang="en-US" sz="5505"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6" y="3476216"/>
            <a:ext cx="7086425" cy="1285566"/>
          </a:xfrm>
        </p:spPr>
        <p:txBody>
          <a:bodyPr lIns="182880" tIns="182880" anchor="ctr" anchorCtr="0"/>
          <a:lstStyle>
            <a:lvl1pPr marL="585936" indent="-582698">
              <a:spcAft>
                <a:spcPts val="1224"/>
              </a:spcAft>
              <a:buNone/>
              <a:defRPr lang="en-US" sz="4487"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47" kern="1200" spc="-51" baseline="0" dirty="0">
                <a:gradFill>
                  <a:gsLst>
                    <a:gs pos="0">
                      <a:srgbClr val="595959"/>
                    </a:gs>
                    <a:gs pos="86000">
                      <a:srgbClr val="595959"/>
                    </a:gs>
                  </a:gsLst>
                  <a:lin ang="5400000" scaled="0"/>
                </a:gradFill>
                <a:latin typeface="+mn-lt"/>
                <a:ea typeface="+mn-ea"/>
                <a:cs typeface="+mn-cs"/>
              </a:defRPr>
            </a:lvl2pPr>
          </a:lstStyle>
          <a:p>
            <a:pPr marL="3237" lvl="0" indent="0" algn="l" defTabSz="932279" rtl="0" eaLnBrk="1" latinLnBrk="0" hangingPunct="1">
              <a:lnSpc>
                <a:spcPct val="90000"/>
              </a:lnSpc>
              <a:spcBef>
                <a:spcPts val="0"/>
              </a:spcBef>
              <a:spcAft>
                <a:spcPts val="918"/>
              </a:spcAft>
              <a:buSzPct val="80000"/>
            </a:pPr>
            <a:r>
              <a:rPr lang="en-US" smtClean="0"/>
              <a:t>Click to edit Master text styles</a:t>
            </a:r>
          </a:p>
          <a:p>
            <a:pPr marL="3237" lvl="1" indent="0" algn="l" defTabSz="932279" rtl="0" eaLnBrk="1" latinLnBrk="0" hangingPunct="1">
              <a:lnSpc>
                <a:spcPct val="90000"/>
              </a:lnSpc>
              <a:spcBef>
                <a:spcPts val="0"/>
              </a:spcBef>
              <a:spcAft>
                <a:spcPts val="918"/>
              </a:spcAft>
              <a:buSzPct val="80000"/>
            </a:pPr>
            <a:r>
              <a:rPr lang="en-US" smtClean="0"/>
              <a:t>Second level</a:t>
            </a:r>
          </a:p>
        </p:txBody>
      </p:sp>
      <p:sp>
        <p:nvSpPr>
          <p:cNvPr id="18" name="Freeform 105"/>
          <p:cNvSpPr>
            <a:spLocks/>
          </p:cNvSpPr>
          <p:nvPr userDrawn="1"/>
        </p:nvSpPr>
        <p:spPr bwMode="black">
          <a:xfrm>
            <a:off x="1224558" y="2176075"/>
            <a:ext cx="1902954" cy="3885847"/>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3922" tIns="41961" rIns="83922" bIns="41961" numCol="1" anchor="t" anchorCtr="0" compatLnSpc="1">
            <a:prstTxWarp prst="textNoShape">
              <a:avLst/>
            </a:prstTxWarp>
          </a:bodyPr>
          <a:lstStyle/>
          <a:p>
            <a:pPr defTabSz="1242872"/>
            <a:endParaRPr lang="en-US" sz="1632">
              <a:solidFill>
                <a:srgbClr val="292929"/>
              </a:solidFill>
            </a:endParaRPr>
          </a:p>
        </p:txBody>
      </p:sp>
    </p:spTree>
    <p:extLst>
      <p:ext uri="{BB962C8B-B14F-4D97-AF65-F5344CB8AC3E}">
        <p14:creationId xmlns:p14="http://schemas.microsoft.com/office/powerpoint/2010/main" val="152508192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5"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9" y="5742563"/>
            <a:ext cx="4290731" cy="470856"/>
          </a:xfrm>
        </p:spPr>
        <p:txBody>
          <a:bodyPr>
            <a:noAutofit/>
          </a:bodyPr>
          <a:lstStyle>
            <a:lvl1pPr marL="0" indent="0" algn="l" defTabSz="932279" rtl="0" eaLnBrk="1" latinLnBrk="0" hangingPunct="1">
              <a:lnSpc>
                <a:spcPct val="90000"/>
              </a:lnSpc>
              <a:spcBef>
                <a:spcPts val="0"/>
              </a:spcBef>
              <a:buSzPct val="80000"/>
              <a:buFont typeface="Arial" pitchFamily="34" charset="0"/>
              <a:buNone/>
              <a:defRPr lang="en-US" sz="2447" kern="1200" dirty="0">
                <a:solidFill>
                  <a:schemeClr val="bg1">
                    <a:alpha val="99000"/>
                  </a:schemeClr>
                </a:solidFill>
                <a:latin typeface="+mn-lt"/>
                <a:ea typeface="+mn-ea"/>
                <a:cs typeface="+mn-cs"/>
              </a:defRPr>
            </a:lvl1pPr>
            <a:lvl2pPr marL="466140" indent="0" algn="ctr">
              <a:buNone/>
              <a:defRPr>
                <a:solidFill>
                  <a:schemeClr val="tx1">
                    <a:tint val="75000"/>
                  </a:schemeClr>
                </a:solidFill>
              </a:defRPr>
            </a:lvl2pPr>
            <a:lvl3pPr marL="932279" indent="0" algn="ctr">
              <a:buNone/>
              <a:defRPr>
                <a:solidFill>
                  <a:schemeClr val="tx1">
                    <a:tint val="75000"/>
                  </a:schemeClr>
                </a:solidFill>
              </a:defRPr>
            </a:lvl3pPr>
            <a:lvl4pPr marL="1398420" indent="0" algn="ctr">
              <a:buNone/>
              <a:defRPr>
                <a:solidFill>
                  <a:schemeClr val="tx1">
                    <a:tint val="75000"/>
                  </a:schemeClr>
                </a:solidFill>
              </a:defRPr>
            </a:lvl4pPr>
            <a:lvl5pPr marL="1864559" indent="0" algn="ctr">
              <a:buNone/>
              <a:defRPr>
                <a:solidFill>
                  <a:schemeClr val="tx1">
                    <a:tint val="75000"/>
                  </a:schemeClr>
                </a:solidFill>
              </a:defRPr>
            </a:lvl5pPr>
            <a:lvl6pPr marL="2330699" indent="0" algn="ctr">
              <a:buNone/>
              <a:defRPr>
                <a:solidFill>
                  <a:schemeClr val="tx1">
                    <a:tint val="75000"/>
                  </a:schemeClr>
                </a:solidFill>
              </a:defRPr>
            </a:lvl6pPr>
            <a:lvl7pPr marL="2796838" indent="0" algn="ctr">
              <a:buNone/>
              <a:defRPr>
                <a:solidFill>
                  <a:schemeClr val="tx1">
                    <a:tint val="75000"/>
                  </a:schemeClr>
                </a:solidFill>
              </a:defRPr>
            </a:lvl7pPr>
            <a:lvl8pPr marL="3262978" indent="0" algn="ctr">
              <a:buNone/>
              <a:defRPr>
                <a:solidFill>
                  <a:schemeClr val="tx1">
                    <a:tint val="75000"/>
                  </a:schemeClr>
                </a:solidFill>
              </a:defRPr>
            </a:lvl8pPr>
            <a:lvl9pPr marL="372911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29"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2"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42872"/>
              <a:endParaRPr lang="en-US" sz="2447">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42872"/>
              <a:endParaRPr lang="en-US" sz="2447">
                <a:solidFill>
                  <a:srgbClr val="292929"/>
                </a:solidFill>
              </a:endParaRPr>
            </a:p>
          </p:txBody>
        </p:sp>
      </p:grpSp>
    </p:spTree>
    <p:extLst>
      <p:ext uri="{BB962C8B-B14F-4D97-AF65-F5344CB8AC3E}">
        <p14:creationId xmlns:p14="http://schemas.microsoft.com/office/powerpoint/2010/main" val="3893101464"/>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5"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9" y="5742563"/>
            <a:ext cx="4290731" cy="470856"/>
          </a:xfrm>
        </p:spPr>
        <p:txBody>
          <a:bodyPr>
            <a:noAutofit/>
          </a:bodyPr>
          <a:lstStyle>
            <a:lvl1pPr marL="0" indent="0" algn="l" defTabSz="932279" rtl="0" eaLnBrk="1" latinLnBrk="0" hangingPunct="1">
              <a:lnSpc>
                <a:spcPct val="90000"/>
              </a:lnSpc>
              <a:spcBef>
                <a:spcPts val="0"/>
              </a:spcBef>
              <a:buSzPct val="80000"/>
              <a:buFont typeface="Arial" pitchFamily="34" charset="0"/>
              <a:buNone/>
              <a:defRPr lang="en-US" sz="2447" kern="1200" dirty="0">
                <a:solidFill>
                  <a:schemeClr val="bg1">
                    <a:alpha val="99000"/>
                  </a:schemeClr>
                </a:solidFill>
                <a:latin typeface="+mn-lt"/>
                <a:ea typeface="+mn-ea"/>
                <a:cs typeface="+mn-cs"/>
              </a:defRPr>
            </a:lvl1pPr>
            <a:lvl2pPr marL="466140" indent="0" algn="ctr">
              <a:buNone/>
              <a:defRPr>
                <a:solidFill>
                  <a:schemeClr val="tx1">
                    <a:tint val="75000"/>
                  </a:schemeClr>
                </a:solidFill>
              </a:defRPr>
            </a:lvl2pPr>
            <a:lvl3pPr marL="932279" indent="0" algn="ctr">
              <a:buNone/>
              <a:defRPr>
                <a:solidFill>
                  <a:schemeClr val="tx1">
                    <a:tint val="75000"/>
                  </a:schemeClr>
                </a:solidFill>
              </a:defRPr>
            </a:lvl3pPr>
            <a:lvl4pPr marL="1398420" indent="0" algn="ctr">
              <a:buNone/>
              <a:defRPr>
                <a:solidFill>
                  <a:schemeClr val="tx1">
                    <a:tint val="75000"/>
                  </a:schemeClr>
                </a:solidFill>
              </a:defRPr>
            </a:lvl4pPr>
            <a:lvl5pPr marL="1864559" indent="0" algn="ctr">
              <a:buNone/>
              <a:defRPr>
                <a:solidFill>
                  <a:schemeClr val="tx1">
                    <a:tint val="75000"/>
                  </a:schemeClr>
                </a:solidFill>
              </a:defRPr>
            </a:lvl5pPr>
            <a:lvl6pPr marL="2330699" indent="0" algn="ctr">
              <a:buNone/>
              <a:defRPr>
                <a:solidFill>
                  <a:schemeClr val="tx1">
                    <a:tint val="75000"/>
                  </a:schemeClr>
                </a:solidFill>
              </a:defRPr>
            </a:lvl6pPr>
            <a:lvl7pPr marL="2796838" indent="0" algn="ctr">
              <a:buNone/>
              <a:defRPr>
                <a:solidFill>
                  <a:schemeClr val="tx1">
                    <a:tint val="75000"/>
                  </a:schemeClr>
                </a:solidFill>
              </a:defRPr>
            </a:lvl7pPr>
            <a:lvl8pPr marL="3262978" indent="0" algn="ctr">
              <a:buNone/>
              <a:defRPr>
                <a:solidFill>
                  <a:schemeClr val="tx1">
                    <a:tint val="75000"/>
                  </a:schemeClr>
                </a:solidFill>
              </a:defRPr>
            </a:lvl8pPr>
            <a:lvl9pPr marL="372911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29"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6" tIns="46618" rIns="93236" bIns="46618" numCol="1" anchor="t" anchorCtr="0" compatLnSpc="1">
            <a:prstTxWarp prst="textNoShape">
              <a:avLst/>
            </a:prstTxWarp>
          </a:bodyPr>
          <a:lstStyle/>
          <a:p>
            <a:pPr defTabSz="1242872"/>
            <a:endParaRPr lang="en-US" sz="2447">
              <a:solidFill>
                <a:srgbClr val="292929"/>
              </a:solidFill>
            </a:endParaRPr>
          </a:p>
        </p:txBody>
      </p:sp>
    </p:spTree>
    <p:extLst>
      <p:ext uri="{BB962C8B-B14F-4D97-AF65-F5344CB8AC3E}">
        <p14:creationId xmlns:p14="http://schemas.microsoft.com/office/powerpoint/2010/main" val="49205130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5"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9" y="5742563"/>
            <a:ext cx="4290731" cy="470856"/>
          </a:xfrm>
        </p:spPr>
        <p:txBody>
          <a:bodyPr>
            <a:noAutofit/>
          </a:bodyPr>
          <a:lstStyle>
            <a:lvl1pPr marL="0" indent="0" algn="l" defTabSz="932279" rtl="0" eaLnBrk="1" latinLnBrk="0" hangingPunct="1">
              <a:lnSpc>
                <a:spcPct val="90000"/>
              </a:lnSpc>
              <a:spcBef>
                <a:spcPts val="0"/>
              </a:spcBef>
              <a:buSzPct val="80000"/>
              <a:buFont typeface="Arial" pitchFamily="34" charset="0"/>
              <a:buNone/>
              <a:defRPr lang="en-US" sz="2447" kern="1200" dirty="0">
                <a:solidFill>
                  <a:schemeClr val="bg1">
                    <a:alpha val="99000"/>
                  </a:schemeClr>
                </a:solidFill>
                <a:latin typeface="+mn-lt"/>
                <a:ea typeface="+mn-ea"/>
                <a:cs typeface="+mn-cs"/>
              </a:defRPr>
            </a:lvl1pPr>
            <a:lvl2pPr marL="466140" indent="0" algn="ctr">
              <a:buNone/>
              <a:defRPr>
                <a:solidFill>
                  <a:schemeClr val="tx1">
                    <a:tint val="75000"/>
                  </a:schemeClr>
                </a:solidFill>
              </a:defRPr>
            </a:lvl2pPr>
            <a:lvl3pPr marL="932279" indent="0" algn="ctr">
              <a:buNone/>
              <a:defRPr>
                <a:solidFill>
                  <a:schemeClr val="tx1">
                    <a:tint val="75000"/>
                  </a:schemeClr>
                </a:solidFill>
              </a:defRPr>
            </a:lvl3pPr>
            <a:lvl4pPr marL="1398420" indent="0" algn="ctr">
              <a:buNone/>
              <a:defRPr>
                <a:solidFill>
                  <a:schemeClr val="tx1">
                    <a:tint val="75000"/>
                  </a:schemeClr>
                </a:solidFill>
              </a:defRPr>
            </a:lvl4pPr>
            <a:lvl5pPr marL="1864559" indent="0" algn="ctr">
              <a:buNone/>
              <a:defRPr>
                <a:solidFill>
                  <a:schemeClr val="tx1">
                    <a:tint val="75000"/>
                  </a:schemeClr>
                </a:solidFill>
              </a:defRPr>
            </a:lvl5pPr>
            <a:lvl6pPr marL="2330699" indent="0" algn="ctr">
              <a:buNone/>
              <a:defRPr>
                <a:solidFill>
                  <a:schemeClr val="tx1">
                    <a:tint val="75000"/>
                  </a:schemeClr>
                </a:solidFill>
              </a:defRPr>
            </a:lvl6pPr>
            <a:lvl7pPr marL="2796838" indent="0" algn="ctr">
              <a:buNone/>
              <a:defRPr>
                <a:solidFill>
                  <a:schemeClr val="tx1">
                    <a:tint val="75000"/>
                  </a:schemeClr>
                </a:solidFill>
              </a:defRPr>
            </a:lvl7pPr>
            <a:lvl8pPr marL="3262978" indent="0" algn="ctr">
              <a:buNone/>
              <a:defRPr>
                <a:solidFill>
                  <a:schemeClr val="tx1">
                    <a:tint val="75000"/>
                  </a:schemeClr>
                </a:solidFill>
              </a:defRPr>
            </a:lvl8pPr>
            <a:lvl9pPr marL="372911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29"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6"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42872"/>
              <a:endParaRPr lang="en-US" sz="1632">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42872"/>
              <a:endParaRPr lang="en-US" sz="1632">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42872"/>
              <a:endParaRPr lang="en-US" sz="1632">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42872"/>
              <a:endParaRPr lang="en-US" sz="1632">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42872"/>
              <a:endParaRPr lang="en-US" sz="1632">
                <a:solidFill>
                  <a:srgbClr val="292929"/>
                </a:solidFill>
              </a:endParaRPr>
            </a:p>
          </p:txBody>
        </p:sp>
      </p:grpSp>
    </p:spTree>
    <p:extLst>
      <p:ext uri="{BB962C8B-B14F-4D97-AF65-F5344CB8AC3E}">
        <p14:creationId xmlns:p14="http://schemas.microsoft.com/office/powerpoint/2010/main" val="1123968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5"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9" y="5742563"/>
            <a:ext cx="4290731" cy="470856"/>
          </a:xfrm>
        </p:spPr>
        <p:txBody>
          <a:bodyPr>
            <a:noAutofit/>
          </a:bodyPr>
          <a:lstStyle>
            <a:lvl1pPr marL="0" indent="0" algn="l" defTabSz="932279" rtl="0" eaLnBrk="1" latinLnBrk="0" hangingPunct="1">
              <a:lnSpc>
                <a:spcPct val="90000"/>
              </a:lnSpc>
              <a:spcBef>
                <a:spcPts val="0"/>
              </a:spcBef>
              <a:buSzPct val="80000"/>
              <a:buFont typeface="Arial" pitchFamily="34" charset="0"/>
              <a:buNone/>
              <a:defRPr lang="en-US" sz="2447" kern="1200" dirty="0">
                <a:solidFill>
                  <a:schemeClr val="bg1">
                    <a:alpha val="99000"/>
                  </a:schemeClr>
                </a:solidFill>
                <a:latin typeface="+mn-lt"/>
                <a:ea typeface="+mn-ea"/>
                <a:cs typeface="+mn-cs"/>
              </a:defRPr>
            </a:lvl1pPr>
            <a:lvl2pPr marL="466140" indent="0" algn="ctr">
              <a:buNone/>
              <a:defRPr>
                <a:solidFill>
                  <a:schemeClr val="tx1">
                    <a:tint val="75000"/>
                  </a:schemeClr>
                </a:solidFill>
              </a:defRPr>
            </a:lvl2pPr>
            <a:lvl3pPr marL="932279" indent="0" algn="ctr">
              <a:buNone/>
              <a:defRPr>
                <a:solidFill>
                  <a:schemeClr val="tx1">
                    <a:tint val="75000"/>
                  </a:schemeClr>
                </a:solidFill>
              </a:defRPr>
            </a:lvl3pPr>
            <a:lvl4pPr marL="1398420" indent="0" algn="ctr">
              <a:buNone/>
              <a:defRPr>
                <a:solidFill>
                  <a:schemeClr val="tx1">
                    <a:tint val="75000"/>
                  </a:schemeClr>
                </a:solidFill>
              </a:defRPr>
            </a:lvl4pPr>
            <a:lvl5pPr marL="1864559" indent="0" algn="ctr">
              <a:buNone/>
              <a:defRPr>
                <a:solidFill>
                  <a:schemeClr val="tx1">
                    <a:tint val="75000"/>
                  </a:schemeClr>
                </a:solidFill>
              </a:defRPr>
            </a:lvl5pPr>
            <a:lvl6pPr marL="2330699" indent="0" algn="ctr">
              <a:buNone/>
              <a:defRPr>
                <a:solidFill>
                  <a:schemeClr val="tx1">
                    <a:tint val="75000"/>
                  </a:schemeClr>
                </a:solidFill>
              </a:defRPr>
            </a:lvl6pPr>
            <a:lvl7pPr marL="2796838" indent="0" algn="ctr">
              <a:buNone/>
              <a:defRPr>
                <a:solidFill>
                  <a:schemeClr val="tx1">
                    <a:tint val="75000"/>
                  </a:schemeClr>
                </a:solidFill>
              </a:defRPr>
            </a:lvl7pPr>
            <a:lvl8pPr marL="3262978" indent="0" algn="ctr">
              <a:buNone/>
              <a:defRPr>
                <a:solidFill>
                  <a:schemeClr val="tx1">
                    <a:tint val="75000"/>
                  </a:schemeClr>
                </a:solidFill>
              </a:defRPr>
            </a:lvl8pPr>
            <a:lvl9pPr marL="372911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29"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601"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2" tIns="41961" rIns="83922" bIns="41961" numCol="1" anchor="t" anchorCtr="0" compatLnSpc="1">
            <a:prstTxWarp prst="textNoShape">
              <a:avLst/>
            </a:prstTxWarp>
          </a:bodyPr>
          <a:lstStyle/>
          <a:p>
            <a:pPr defTabSz="1242872"/>
            <a:endParaRPr lang="en-US" sz="1632">
              <a:solidFill>
                <a:srgbClr val="292929"/>
              </a:solidFill>
            </a:endParaRPr>
          </a:p>
        </p:txBody>
      </p:sp>
    </p:spTree>
    <p:extLst>
      <p:ext uri="{BB962C8B-B14F-4D97-AF65-F5344CB8AC3E}">
        <p14:creationId xmlns:p14="http://schemas.microsoft.com/office/powerpoint/2010/main" val="11336511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5"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9" y="5742563"/>
            <a:ext cx="4290731" cy="470856"/>
          </a:xfrm>
        </p:spPr>
        <p:txBody>
          <a:bodyPr>
            <a:noAutofit/>
          </a:bodyPr>
          <a:lstStyle>
            <a:lvl1pPr marL="0" indent="0" algn="l" defTabSz="932279" rtl="0" eaLnBrk="1" latinLnBrk="0" hangingPunct="1">
              <a:lnSpc>
                <a:spcPct val="90000"/>
              </a:lnSpc>
              <a:spcBef>
                <a:spcPts val="0"/>
              </a:spcBef>
              <a:buSzPct val="80000"/>
              <a:buFont typeface="Arial" pitchFamily="34" charset="0"/>
              <a:buNone/>
              <a:defRPr lang="en-US" sz="2447" kern="1200" dirty="0">
                <a:solidFill>
                  <a:schemeClr val="bg1">
                    <a:alpha val="99000"/>
                  </a:schemeClr>
                </a:solidFill>
                <a:latin typeface="+mn-lt"/>
                <a:ea typeface="+mn-ea"/>
                <a:cs typeface="+mn-cs"/>
              </a:defRPr>
            </a:lvl1pPr>
            <a:lvl2pPr marL="466140" indent="0" algn="ctr">
              <a:buNone/>
              <a:defRPr>
                <a:solidFill>
                  <a:schemeClr val="tx1">
                    <a:tint val="75000"/>
                  </a:schemeClr>
                </a:solidFill>
              </a:defRPr>
            </a:lvl2pPr>
            <a:lvl3pPr marL="932279" indent="0" algn="ctr">
              <a:buNone/>
              <a:defRPr>
                <a:solidFill>
                  <a:schemeClr val="tx1">
                    <a:tint val="75000"/>
                  </a:schemeClr>
                </a:solidFill>
              </a:defRPr>
            </a:lvl3pPr>
            <a:lvl4pPr marL="1398420" indent="0" algn="ctr">
              <a:buNone/>
              <a:defRPr>
                <a:solidFill>
                  <a:schemeClr val="tx1">
                    <a:tint val="75000"/>
                  </a:schemeClr>
                </a:solidFill>
              </a:defRPr>
            </a:lvl4pPr>
            <a:lvl5pPr marL="1864559" indent="0" algn="ctr">
              <a:buNone/>
              <a:defRPr>
                <a:solidFill>
                  <a:schemeClr val="tx1">
                    <a:tint val="75000"/>
                  </a:schemeClr>
                </a:solidFill>
              </a:defRPr>
            </a:lvl5pPr>
            <a:lvl6pPr marL="2330699" indent="0" algn="ctr">
              <a:buNone/>
              <a:defRPr>
                <a:solidFill>
                  <a:schemeClr val="tx1">
                    <a:tint val="75000"/>
                  </a:schemeClr>
                </a:solidFill>
              </a:defRPr>
            </a:lvl6pPr>
            <a:lvl7pPr marL="2796838" indent="0" algn="ctr">
              <a:buNone/>
              <a:defRPr>
                <a:solidFill>
                  <a:schemeClr val="tx1">
                    <a:tint val="75000"/>
                  </a:schemeClr>
                </a:solidFill>
              </a:defRPr>
            </a:lvl7pPr>
            <a:lvl8pPr marL="3262978" indent="0" algn="ctr">
              <a:buNone/>
              <a:defRPr>
                <a:solidFill>
                  <a:schemeClr val="tx1">
                    <a:tint val="75000"/>
                  </a:schemeClr>
                </a:solidFill>
              </a:defRPr>
            </a:lvl8pPr>
            <a:lvl9pPr marL="372911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29"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8"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42872"/>
              <a:endParaRPr lang="en-US" sz="2447">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42872"/>
              <a:endParaRPr lang="en-US" sz="2447">
                <a:solidFill>
                  <a:srgbClr val="292929"/>
                </a:solidFill>
              </a:endParaRPr>
            </a:p>
          </p:txBody>
        </p:sp>
      </p:grpSp>
    </p:spTree>
    <p:extLst>
      <p:ext uri="{BB962C8B-B14F-4D97-AF65-F5344CB8AC3E}">
        <p14:creationId xmlns:p14="http://schemas.microsoft.com/office/powerpoint/2010/main" val="8973978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EF4539"/>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31798" y="3536709"/>
            <a:ext cx="10910667" cy="1406089"/>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972"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87469" y="6328683"/>
            <a:ext cx="2555844" cy="587864"/>
          </a:xfrm>
          <a:prstGeom prst="rect">
            <a:avLst/>
          </a:prstGeom>
        </p:spPr>
      </p:pic>
    </p:spTree>
    <p:extLst>
      <p:ext uri="{BB962C8B-B14F-4D97-AF65-F5344CB8AC3E}">
        <p14:creationId xmlns:p14="http://schemas.microsoft.com/office/powerpoint/2010/main" val="269565577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59097" y="3232281"/>
            <a:ext cx="2485345" cy="529971"/>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pPr defTabSz="932597"/>
              <a:endParaRPr lang="en-US" sz="2399"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defTabSz="932597"/>
              <a:endParaRPr lang="en-US" sz="2399"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defTabSz="932597"/>
              <a:endParaRPr lang="en-US" sz="2399"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defTabSz="932597"/>
              <a:endParaRPr lang="en-US" sz="2399"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defTabSz="932597"/>
              <a:endParaRPr lang="en-US" sz="2399" dirty="0">
                <a:solidFill>
                  <a:srgbClr val="292929"/>
                </a:solidFill>
              </a:endParaRPr>
            </a:p>
          </p:txBody>
        </p:sp>
      </p:grpSp>
      <p:sp>
        <p:nvSpPr>
          <p:cNvPr id="10" name="Text Box 3"/>
          <p:cNvSpPr txBox="1">
            <a:spLocks noChangeArrowheads="1"/>
          </p:cNvSpPr>
          <p:nvPr userDrawn="1"/>
        </p:nvSpPr>
        <p:spPr bwMode="blackWhite">
          <a:xfrm>
            <a:off x="1557918" y="4104115"/>
            <a:ext cx="9106150" cy="743748"/>
          </a:xfrm>
          <a:prstGeom prst="rect">
            <a:avLst/>
          </a:prstGeom>
          <a:noFill/>
          <a:ln w="12700">
            <a:noFill/>
            <a:miter lim="800000"/>
            <a:headEnd type="none" w="sm" len="sm"/>
            <a:tailEnd type="none" w="sm" len="sm"/>
          </a:ln>
          <a:effectLst/>
        </p:spPr>
        <p:txBody>
          <a:bodyPr vert="horz" wrap="square" lIns="182832" tIns="146266" rIns="182832" bIns="146266" numCol="1" anchor="t" anchorCtr="0" compatLnSpc="1">
            <a:prstTxWarp prst="textNoShape">
              <a:avLst/>
            </a:prstTxWarp>
            <a:spAutoFit/>
          </a:bodyPr>
          <a:lstStyle/>
          <a:p>
            <a:pPr defTabSz="932021" eaLnBrk="0" hangingPunct="0"/>
            <a:r>
              <a:rPr lang="en-US" sz="714" dirty="0">
                <a:gradFill>
                  <a:gsLst>
                    <a:gs pos="0">
                      <a:srgbClr val="292929"/>
                    </a:gs>
                    <a:gs pos="100000">
                      <a:srgbClr val="292929"/>
                    </a:gs>
                  </a:gsLst>
                  <a:lin ang="5400000" scaled="0"/>
                </a:gradFill>
                <a:cs typeface="Segoe UI" pitchFamily="34" charset="0"/>
              </a:rPr>
              <a:t>© </a:t>
            </a:r>
            <a:r>
              <a:rPr lang="en-US" sz="714" dirty="0" smtClean="0">
                <a:gradFill>
                  <a:gsLst>
                    <a:gs pos="0">
                      <a:srgbClr val="292929"/>
                    </a:gs>
                    <a:gs pos="100000">
                      <a:srgbClr val="292929"/>
                    </a:gs>
                  </a:gsLst>
                  <a:lin ang="5400000" scaled="0"/>
                </a:gradFill>
                <a:cs typeface="Segoe UI" pitchFamily="34" charset="0"/>
              </a:rPr>
              <a:t>201</a:t>
            </a:r>
            <a:r>
              <a:rPr lang="en-US" altLang="zh-CN" sz="714" dirty="0" smtClean="0">
                <a:gradFill>
                  <a:gsLst>
                    <a:gs pos="0">
                      <a:srgbClr val="292929"/>
                    </a:gs>
                    <a:gs pos="100000">
                      <a:srgbClr val="292929"/>
                    </a:gs>
                  </a:gsLst>
                  <a:lin ang="5400000" scaled="0"/>
                </a:gradFill>
                <a:cs typeface="Segoe UI" pitchFamily="34" charset="0"/>
              </a:rPr>
              <a:t>6</a:t>
            </a:r>
            <a:r>
              <a:rPr lang="en-US" sz="714" dirty="0" smtClean="0">
                <a:gradFill>
                  <a:gsLst>
                    <a:gs pos="0">
                      <a:srgbClr val="292929"/>
                    </a:gs>
                    <a:gs pos="100000">
                      <a:srgbClr val="292929"/>
                    </a:gs>
                  </a:gsLst>
                  <a:lin ang="5400000" scaled="0"/>
                </a:gradFill>
                <a:cs typeface="Segoe UI" pitchFamily="34" charset="0"/>
              </a:rPr>
              <a:t> </a:t>
            </a:r>
            <a:r>
              <a:rPr lang="en-US" sz="714" dirty="0">
                <a:gradFill>
                  <a:gsLst>
                    <a:gs pos="0">
                      <a:srgbClr val="292929"/>
                    </a:gs>
                    <a:gs pos="100000">
                      <a:srgbClr val="292929"/>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021" eaLnBrk="0" hangingPunct="0"/>
            <a:r>
              <a:rPr lang="en-US" sz="714"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411178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2" y="1476621"/>
            <a:ext cx="11375536" cy="2040374"/>
          </a:xfrm>
        </p:spPr>
        <p:txBody>
          <a:bodyPr/>
          <a:lstStyle>
            <a:lvl1pPr marL="469396" indent="-469396">
              <a:buClr>
                <a:srgbClr val="FFFFFF"/>
              </a:buClr>
              <a:buSzPct val="70000"/>
              <a:buFontTx/>
              <a:buBlip>
                <a:blip r:embed="rId2"/>
              </a:buBlip>
              <a:defRPr>
                <a:gradFill>
                  <a:gsLst>
                    <a:gs pos="0">
                      <a:srgbClr val="FFFFFF"/>
                    </a:gs>
                    <a:gs pos="86000">
                      <a:srgbClr val="FFFFFF"/>
                    </a:gs>
                  </a:gsLst>
                  <a:lin ang="5400000" scaled="0"/>
                </a:gradFill>
              </a:defRPr>
            </a:lvl1pPr>
            <a:lvl2pPr marL="872429" indent="-403033">
              <a:buClr>
                <a:srgbClr val="FFFFFF"/>
              </a:buClr>
              <a:buSzPct val="70000"/>
              <a:buFontTx/>
              <a:buBlip>
                <a:blip r:embed="rId2"/>
              </a:buBlip>
              <a:defRPr>
                <a:gradFill>
                  <a:gsLst>
                    <a:gs pos="0">
                      <a:srgbClr val="FFFFFF"/>
                    </a:gs>
                    <a:gs pos="86000">
                      <a:srgbClr val="FFFFFF"/>
                    </a:gs>
                  </a:gsLst>
                  <a:lin ang="5400000" scaled="0"/>
                </a:gradFill>
              </a:defRPr>
            </a:lvl2pPr>
            <a:lvl3pPr marL="1283554" indent="-411126">
              <a:buClr>
                <a:srgbClr val="FFFFFF"/>
              </a:buClr>
              <a:buSzPct val="70000"/>
              <a:buFontTx/>
              <a:buBlip>
                <a:blip r:embed="rId2"/>
              </a:buBlip>
              <a:defRPr>
                <a:gradFill>
                  <a:gsLst>
                    <a:gs pos="0">
                      <a:srgbClr val="FFFFFF"/>
                    </a:gs>
                    <a:gs pos="86000">
                      <a:srgbClr val="FFFFFF"/>
                    </a:gs>
                  </a:gsLst>
                  <a:lin ang="5400000" scaled="0"/>
                </a:gradFill>
              </a:defRPr>
            </a:lvl3pPr>
            <a:lvl4pPr marL="1636411" indent="-352856">
              <a:buClr>
                <a:srgbClr val="FFFFFF"/>
              </a:buClr>
              <a:buSzPct val="70000"/>
              <a:buFontTx/>
              <a:buBlip>
                <a:blip r:embed="rId2"/>
              </a:buBlip>
              <a:defRPr>
                <a:gradFill>
                  <a:gsLst>
                    <a:gs pos="0">
                      <a:srgbClr val="FFFFFF"/>
                    </a:gs>
                    <a:gs pos="86000">
                      <a:srgbClr val="FFFFFF"/>
                    </a:gs>
                  </a:gsLst>
                  <a:lin ang="5400000" scaled="0"/>
                </a:gradFill>
              </a:defRPr>
            </a:lvl4pPr>
            <a:lvl5pPr marL="1979556" indent="-34314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65217309"/>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2" y="1476621"/>
            <a:ext cx="11375536" cy="2040374"/>
          </a:xfrm>
        </p:spPr>
        <p:txBody>
          <a:bodyPr/>
          <a:lstStyle>
            <a:lvl1pPr marL="469396" indent="-469396">
              <a:buClr>
                <a:srgbClr val="FFFFFF"/>
              </a:buClr>
              <a:buSzPct val="70000"/>
              <a:buFontTx/>
              <a:buBlip>
                <a:blip r:embed="rId2"/>
              </a:buBlip>
              <a:defRPr>
                <a:gradFill>
                  <a:gsLst>
                    <a:gs pos="0">
                      <a:srgbClr val="FFFFFF"/>
                    </a:gs>
                    <a:gs pos="86000">
                      <a:srgbClr val="FFFFFF"/>
                    </a:gs>
                  </a:gsLst>
                  <a:lin ang="5400000" scaled="0"/>
                </a:gradFill>
              </a:defRPr>
            </a:lvl1pPr>
            <a:lvl2pPr marL="872429" indent="-403033">
              <a:buClr>
                <a:srgbClr val="FFFFFF"/>
              </a:buClr>
              <a:buSzPct val="70000"/>
              <a:buFontTx/>
              <a:buBlip>
                <a:blip r:embed="rId2"/>
              </a:buBlip>
              <a:defRPr>
                <a:gradFill>
                  <a:gsLst>
                    <a:gs pos="0">
                      <a:srgbClr val="FFFFFF"/>
                    </a:gs>
                    <a:gs pos="86000">
                      <a:srgbClr val="FFFFFF"/>
                    </a:gs>
                  </a:gsLst>
                  <a:lin ang="5400000" scaled="0"/>
                </a:gradFill>
              </a:defRPr>
            </a:lvl2pPr>
            <a:lvl3pPr marL="1283554" indent="-411126">
              <a:buClr>
                <a:srgbClr val="FFFFFF"/>
              </a:buClr>
              <a:buSzPct val="70000"/>
              <a:buFontTx/>
              <a:buBlip>
                <a:blip r:embed="rId2"/>
              </a:buBlip>
              <a:defRPr>
                <a:gradFill>
                  <a:gsLst>
                    <a:gs pos="0">
                      <a:srgbClr val="FFFFFF"/>
                    </a:gs>
                    <a:gs pos="86000">
                      <a:srgbClr val="FFFFFF"/>
                    </a:gs>
                  </a:gsLst>
                  <a:lin ang="5400000" scaled="0"/>
                </a:gradFill>
              </a:defRPr>
            </a:lvl3pPr>
            <a:lvl4pPr marL="1636411" indent="-352856">
              <a:buClr>
                <a:srgbClr val="FFFFFF"/>
              </a:buClr>
              <a:buSzPct val="70000"/>
              <a:buFontTx/>
              <a:buBlip>
                <a:blip r:embed="rId2"/>
              </a:buBlip>
              <a:defRPr>
                <a:gradFill>
                  <a:gsLst>
                    <a:gs pos="0">
                      <a:srgbClr val="FFFFFF"/>
                    </a:gs>
                    <a:gs pos="86000">
                      <a:srgbClr val="FFFFFF"/>
                    </a:gs>
                  </a:gsLst>
                  <a:lin ang="5400000" scaled="0"/>
                </a:gradFill>
              </a:defRPr>
            </a:lvl4pPr>
            <a:lvl5pPr marL="1979556" indent="-34314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363080"/>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659670832"/>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4"/>
            <a:ext cx="11375536" cy="762786"/>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2" y="1476621"/>
            <a:ext cx="11375536" cy="2084319"/>
          </a:xfrm>
          <a:prstGeom prst="rect">
            <a:avLst/>
          </a:prstGeom>
        </p:spPr>
        <p:txBody>
          <a:bodyPr/>
          <a:lstStyle>
            <a:lvl1pPr marL="0" indent="0">
              <a:buFont typeface="Wingdings" pitchFamily="2" charset="2"/>
              <a:buNone/>
              <a:defRPr sz="4079">
                <a:solidFill>
                  <a:schemeClr val="tx1">
                    <a:alpha val="99000"/>
                  </a:schemeClr>
                </a:solidFill>
              </a:defRPr>
            </a:lvl1pPr>
            <a:lvl2pPr marL="289730" marR="0" indent="0" algn="l" defTabSz="932279" rtl="0" eaLnBrk="1" fontAlgn="auto" latinLnBrk="0" hangingPunct="1">
              <a:lnSpc>
                <a:spcPct val="90000"/>
              </a:lnSpc>
              <a:spcBef>
                <a:spcPct val="20000"/>
              </a:spcBef>
              <a:spcAft>
                <a:spcPts val="0"/>
              </a:spcAft>
              <a:buClrTx/>
              <a:buSzPct val="90000"/>
              <a:buFont typeface="Wingdings" pitchFamily="2" charset="2"/>
              <a:buNone/>
              <a:tabLst/>
              <a:defRPr lang="en-US" sz="2447" kern="1200" spc="0" baseline="0" dirty="0" smtClean="0">
                <a:solidFill>
                  <a:schemeClr val="tx1">
                    <a:alpha val="99000"/>
                  </a:schemeClr>
                </a:solidFill>
                <a:latin typeface="+mn-lt"/>
                <a:ea typeface="+mn-ea"/>
                <a:cs typeface="+mn-cs"/>
              </a:defRPr>
            </a:lvl2pPr>
            <a:lvl3pPr marL="527666" indent="0">
              <a:buFont typeface="Wingdings" pitchFamily="2" charset="2"/>
              <a:buNone/>
              <a:tabLst/>
              <a:defRPr>
                <a:solidFill>
                  <a:schemeClr val="tx1">
                    <a:alpha val="99000"/>
                  </a:schemeClr>
                </a:solidFill>
                <a:latin typeface="+mn-lt"/>
              </a:defRPr>
            </a:lvl3pPr>
            <a:lvl4pPr marL="755889" indent="0">
              <a:buFont typeface="Wingdings" pitchFamily="2" charset="2"/>
              <a:buNone/>
              <a:defRPr>
                <a:solidFill>
                  <a:schemeClr val="tx1">
                    <a:alpha val="99000"/>
                  </a:schemeClr>
                </a:solidFill>
                <a:latin typeface="+mn-lt"/>
              </a:defRPr>
            </a:lvl4pPr>
            <a:lvl5pPr marL="932317"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209983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79" y="2151537"/>
            <a:ext cx="10445796" cy="1017048"/>
          </a:xfrm>
        </p:spPr>
        <p:txBody>
          <a:bodyPr anchor="b" anchorCtr="0"/>
          <a:lstStyle>
            <a:lvl1pPr>
              <a:defRPr sz="7343" spc="-15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79" y="3494024"/>
            <a:ext cx="10445796" cy="508524"/>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586195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4397484"/>
          </a:xfrm>
          <a:prstGeom prst="rect">
            <a:avLst/>
          </a:prstGeom>
        </p:spPr>
      </p:pic>
      <p:sp>
        <p:nvSpPr>
          <p:cNvPr id="4" name="TextBox 3"/>
          <p:cNvSpPr txBox="1"/>
          <p:nvPr userDrawn="1"/>
        </p:nvSpPr>
        <p:spPr>
          <a:xfrm>
            <a:off x="384216" y="265782"/>
            <a:ext cx="7329760" cy="1588157"/>
          </a:xfrm>
          <a:prstGeom prst="rect">
            <a:avLst/>
          </a:prstGeom>
          <a:noFill/>
        </p:spPr>
        <p:txBody>
          <a:bodyPr wrap="square" lIns="0" tIns="0" rIns="0" bIns="0" rtlCol="0">
            <a:spAutoFit/>
          </a:bodyPr>
          <a:lstStyle/>
          <a:p>
            <a:pPr defTabSz="932597"/>
            <a:r>
              <a:rPr lang="en-US" sz="4080" dirty="0" smtClean="0">
                <a:solidFill>
                  <a:srgbClr val="FFFFFF"/>
                </a:solidFill>
                <a:latin typeface="Segoe UI Light" panose="020B0502040204020203" pitchFamily="34" charset="0"/>
              </a:rPr>
              <a:t>Microsoft Azure </a:t>
            </a:r>
            <a:r>
              <a:rPr lang="en-US" sz="4080" dirty="0">
                <a:solidFill>
                  <a:srgbClr val="FFFFFF"/>
                </a:solidFill>
                <a:latin typeface="Segoe UI Light" panose="020B0502040204020203" pitchFamily="34" charset="0"/>
              </a:rPr>
              <a:t>for Research </a:t>
            </a:r>
          </a:p>
          <a:p>
            <a:pPr defTabSz="932597"/>
            <a:r>
              <a:rPr lang="en-US" sz="2448" dirty="0">
                <a:solidFill>
                  <a:srgbClr val="FFFFFF"/>
                </a:solidFill>
              </a:rPr>
              <a:t>Accelerate the Speed of Scientific Discovery </a:t>
            </a:r>
          </a:p>
          <a:p>
            <a:pPr defTabSz="932597">
              <a:lnSpc>
                <a:spcPct val="90000"/>
              </a:lnSpc>
              <a:spcBef>
                <a:spcPct val="20000"/>
              </a:spcBef>
              <a:buClr>
                <a:srgbClr val="4E90CD"/>
              </a:buClr>
              <a:buSzPct val="120000"/>
            </a:pPr>
            <a:endParaRPr lang="en-US" sz="3264" dirty="0" err="1">
              <a:solidFill>
                <a:srgbClr val="FFFFFF"/>
              </a:solidFill>
              <a:latin typeface="Segoe UI Light" pitchFamily="34" charset="0"/>
            </a:endParaRPr>
          </a:p>
        </p:txBody>
      </p:sp>
      <p:sp>
        <p:nvSpPr>
          <p:cNvPr id="5" name="Rectangle 4"/>
          <p:cNvSpPr/>
          <p:nvPr userDrawn="1"/>
        </p:nvSpPr>
        <p:spPr>
          <a:xfrm>
            <a:off x="285521" y="1484936"/>
            <a:ext cx="5916588" cy="947989"/>
          </a:xfrm>
          <a:prstGeom prst="rect">
            <a:avLst/>
          </a:prstGeom>
        </p:spPr>
        <p:txBody>
          <a:bodyPr wrap="square">
            <a:spAutoFit/>
          </a:bodyPr>
          <a:lstStyle/>
          <a:p>
            <a:pPr defTabSz="932597"/>
            <a:r>
              <a:rPr lang="en-US" altLang="zh-CN" sz="2040" kern="1800" baseline="30000" dirty="0" smtClean="0">
                <a:solidFill>
                  <a:srgbClr val="FFFFFF"/>
                </a:solidFill>
                <a:ea typeface="Segoe UI" panose="020B0502040204020203" pitchFamily="34" charset="0"/>
                <a:cs typeface="Segoe UI" panose="020B0502040204020203" pitchFamily="34" charset="0"/>
              </a:rPr>
              <a:t>Microsoft A</a:t>
            </a:r>
            <a:r>
              <a:rPr lang="en-US" sz="2040" kern="1800" baseline="30000" dirty="0" smtClean="0">
                <a:solidFill>
                  <a:srgbClr val="FFFFFF"/>
                </a:solidFill>
                <a:ea typeface="Segoe UI" panose="020B0502040204020203" pitchFamily="34" charset="0"/>
                <a:cs typeface="Segoe UI" panose="020B0502040204020203" pitchFamily="34" charset="0"/>
              </a:rPr>
              <a:t>zure </a:t>
            </a:r>
            <a:r>
              <a:rPr lang="en-US" sz="2040" kern="1800" baseline="30000" dirty="0">
                <a:solidFill>
                  <a:srgbClr val="FFFFFF"/>
                </a:solidFill>
                <a:ea typeface="Segoe UI" panose="020B0502040204020203" pitchFamily="34" charset="0"/>
                <a:cs typeface="Segoe UI" panose="020B0502040204020203" pitchFamily="34" charset="0"/>
              </a:rPr>
              <a:t>provides researchers with the power and scalability of cloud computing for collaboration, computation, and data-intensive processing. This open and flexible global cloud platform supports any language, tool, or framework. </a:t>
            </a:r>
            <a:r>
              <a:rPr lang="en-US" sz="1836" kern="1800" baseline="30000" dirty="0">
                <a:solidFill>
                  <a:srgbClr val="FFFFFF"/>
                </a:solidFill>
                <a:ea typeface="Segoe UI" panose="020B0502040204020203" pitchFamily="34" charset="0"/>
                <a:cs typeface="Segoe UI" panose="020B0502040204020203" pitchFamily="34" charset="0"/>
              </a:rPr>
              <a:t> </a:t>
            </a:r>
            <a:r>
              <a:rPr lang="en-US" sz="1836"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85521" y="4573918"/>
            <a:ext cx="5916588" cy="435672"/>
          </a:xfrm>
          <a:prstGeom prst="rect">
            <a:avLst/>
          </a:prstGeom>
        </p:spPr>
        <p:txBody>
          <a:bodyPr wrap="square">
            <a:spAutoFit/>
          </a:bodyPr>
          <a:lstStyle/>
          <a:p>
            <a:pPr defTabSz="932597"/>
            <a:r>
              <a:rPr lang="en-US" sz="3264" baseline="30000" dirty="0">
                <a:solidFill>
                  <a:srgbClr val="C60651"/>
                </a:solidFill>
                <a:latin typeface="Segoe UI Semibold" panose="020B0702040204020203" pitchFamily="34" charset="0"/>
              </a:rPr>
              <a:t>The </a:t>
            </a:r>
            <a:r>
              <a:rPr lang="en-US" sz="3264" baseline="30000" dirty="0" smtClean="0">
                <a:solidFill>
                  <a:srgbClr val="C60651"/>
                </a:solidFill>
                <a:latin typeface="Segoe UI Semibold" panose="020B0702040204020203" pitchFamily="34" charset="0"/>
              </a:rPr>
              <a:t>Microsoft Azure </a:t>
            </a:r>
            <a:r>
              <a:rPr lang="en-US" sz="3264" baseline="30000" dirty="0">
                <a:solidFill>
                  <a:srgbClr val="C60651"/>
                </a:solidFill>
                <a:latin typeface="Segoe UI Semibold" panose="020B0702040204020203" pitchFamily="34" charset="0"/>
              </a:rPr>
              <a:t>for Research program:</a:t>
            </a:r>
            <a:endParaRPr lang="en-US" sz="3264" baseline="30000" dirty="0">
              <a:solidFill>
                <a:srgbClr val="C60651"/>
              </a:solidFill>
              <a:latin typeface="Segoe UI Light" panose="020B0502040204020203" pitchFamily="34" charset="0"/>
            </a:endParaRPr>
          </a:p>
        </p:txBody>
      </p:sp>
      <p:sp>
        <p:nvSpPr>
          <p:cNvPr id="7" name="Rectangle 6"/>
          <p:cNvSpPr/>
          <p:nvPr userDrawn="1"/>
        </p:nvSpPr>
        <p:spPr>
          <a:xfrm>
            <a:off x="335940" y="4828537"/>
            <a:ext cx="5796207" cy="1239919"/>
          </a:xfrm>
          <a:prstGeom prst="rect">
            <a:avLst/>
          </a:prstGeom>
        </p:spPr>
        <p:txBody>
          <a:bodyPr wrap="square">
            <a:spAutoFit/>
          </a:bodyPr>
          <a:lstStyle/>
          <a:p>
            <a:pPr defTabSz="932597"/>
            <a:r>
              <a:rPr lang="en-US" sz="2040" b="1" baseline="30000" dirty="0">
                <a:solidFill>
                  <a:srgbClr val="C60651"/>
                </a:solidFill>
              </a:rPr>
              <a:t>·</a:t>
            </a:r>
            <a:r>
              <a:rPr lang="en-US" sz="2040" baseline="30000" dirty="0">
                <a:solidFill>
                  <a:srgbClr val="C60651"/>
                </a:solidFill>
                <a:latin typeface="Segoe UI Light" panose="020B0502040204020203" pitchFamily="34" charset="0"/>
              </a:rPr>
              <a:t>  </a:t>
            </a:r>
            <a:r>
              <a:rPr lang="en-US" sz="2040" baseline="30000" dirty="0">
                <a:solidFill>
                  <a:srgbClr val="717073"/>
                </a:solidFill>
              </a:rPr>
              <a:t>Free access to </a:t>
            </a:r>
            <a:r>
              <a:rPr lang="en-US" sz="2040" baseline="30000" dirty="0" smtClean="0">
                <a:solidFill>
                  <a:srgbClr val="717073"/>
                </a:solidFill>
              </a:rPr>
              <a:t>Microsoft </a:t>
            </a:r>
            <a:r>
              <a:rPr lang="en-US" sz="2040" baseline="30000" dirty="0">
                <a:solidFill>
                  <a:srgbClr val="717073"/>
                </a:solidFill>
              </a:rPr>
              <a:t>Azure cloud computing and storage  </a:t>
            </a:r>
            <a:r>
              <a:rPr lang="en-US" sz="2040" dirty="0">
                <a:solidFill>
                  <a:srgbClr val="717073"/>
                </a:solidFill>
              </a:rPr>
              <a:t>    </a:t>
            </a:r>
          </a:p>
          <a:p>
            <a:pPr defTabSz="932597">
              <a:spcAft>
                <a:spcPts val="612"/>
              </a:spcAft>
            </a:pPr>
            <a:r>
              <a:rPr lang="en-US" sz="2040" baseline="30000" dirty="0">
                <a:solidFill>
                  <a:srgbClr val="717073"/>
                </a:solidFill>
              </a:rPr>
              <a:t>   (submit proposals for </a:t>
            </a:r>
            <a:r>
              <a:rPr lang="en-US" altLang="zh-CN" sz="2040" baseline="30000" dirty="0" smtClean="0">
                <a:solidFill>
                  <a:srgbClr val="717073"/>
                </a:solidFill>
              </a:rPr>
              <a:t>Microsoft </a:t>
            </a:r>
            <a:r>
              <a:rPr lang="en-US" sz="2040" baseline="30000" dirty="0" smtClean="0">
                <a:solidFill>
                  <a:srgbClr val="717073"/>
                </a:solidFill>
              </a:rPr>
              <a:t>Azure </a:t>
            </a:r>
            <a:r>
              <a:rPr lang="en-US" sz="2040" baseline="30000" dirty="0">
                <a:solidFill>
                  <a:srgbClr val="717073"/>
                </a:solidFill>
              </a:rPr>
              <a:t>Research Awards)</a:t>
            </a:r>
          </a:p>
          <a:p>
            <a:pPr defTabSz="932597"/>
            <a:r>
              <a:rPr lang="en-US" sz="2040" b="1" baseline="30000" dirty="0">
                <a:solidFill>
                  <a:srgbClr val="C60651"/>
                </a:solidFill>
              </a:rPr>
              <a:t>·</a:t>
            </a:r>
            <a:r>
              <a:rPr lang="en-US" sz="2040" baseline="30000" dirty="0">
                <a:solidFill>
                  <a:srgbClr val="C60651"/>
                </a:solidFill>
              </a:rPr>
              <a:t>  </a:t>
            </a:r>
            <a:r>
              <a:rPr lang="en-US" altLang="zh-CN" sz="2040" baseline="30000" dirty="0" smtClean="0">
                <a:solidFill>
                  <a:srgbClr val="717073"/>
                </a:solidFill>
              </a:rPr>
              <a:t>Microsoft </a:t>
            </a:r>
            <a:r>
              <a:rPr lang="en-US" sz="2040" baseline="30000" dirty="0" smtClean="0">
                <a:solidFill>
                  <a:srgbClr val="717073"/>
                </a:solidFill>
              </a:rPr>
              <a:t>Azure </a:t>
            </a:r>
            <a:r>
              <a:rPr lang="en-US" sz="2040" baseline="30000" dirty="0">
                <a:solidFill>
                  <a:srgbClr val="717073"/>
                </a:solidFill>
              </a:rPr>
              <a:t>for Research training classes </a:t>
            </a:r>
          </a:p>
          <a:p>
            <a:pPr defTabSz="932597"/>
            <a:r>
              <a:rPr lang="en-US" sz="2040" b="1" baseline="30000" dirty="0">
                <a:solidFill>
                  <a:srgbClr val="C60651"/>
                </a:solidFill>
              </a:rPr>
              <a:t>·</a:t>
            </a:r>
            <a:r>
              <a:rPr lang="en-US" sz="2040" baseline="30000" dirty="0">
                <a:solidFill>
                  <a:srgbClr val="C60651"/>
                </a:solidFill>
              </a:rPr>
              <a:t>  </a:t>
            </a:r>
            <a:r>
              <a:rPr lang="en-US" sz="2040" baseline="30000" dirty="0">
                <a:solidFill>
                  <a:srgbClr val="717073"/>
                </a:solidFill>
              </a:rPr>
              <a:t>Support and technical resources</a:t>
            </a:r>
            <a:endParaRPr lang="en-US" sz="2040" dirty="0">
              <a:solidFill>
                <a:srgbClr val="292929"/>
              </a:solidFill>
            </a:endParaRPr>
          </a:p>
        </p:txBody>
      </p:sp>
      <p:sp>
        <p:nvSpPr>
          <p:cNvPr id="8" name="Rectangle 7"/>
          <p:cNvSpPr/>
          <p:nvPr userDrawn="1"/>
        </p:nvSpPr>
        <p:spPr>
          <a:xfrm>
            <a:off x="285521" y="6187941"/>
            <a:ext cx="11487793" cy="350330"/>
          </a:xfrm>
          <a:prstGeom prst="rect">
            <a:avLst/>
          </a:prstGeom>
        </p:spPr>
        <p:txBody>
          <a:bodyPr wrap="square">
            <a:spAutoFit/>
          </a:bodyPr>
          <a:lstStyle/>
          <a:p>
            <a:pPr defTabSz="932597"/>
            <a:r>
              <a:rPr lang="en-US" sz="2448" baseline="30000" dirty="0">
                <a:solidFill>
                  <a:srgbClr val="717073"/>
                </a:solidFill>
              </a:rPr>
              <a:t>Apply the power of cloud computing to your computational and data challenges. Experiment at </a:t>
            </a:r>
            <a:r>
              <a:rPr lang="en-US" sz="2448"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66486" y="6662734"/>
            <a:ext cx="3269988" cy="331791"/>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08439" y="3362856"/>
            <a:ext cx="2522793" cy="580262"/>
          </a:xfrm>
          <a:prstGeom prst="rect">
            <a:avLst/>
          </a:prstGeom>
        </p:spPr>
      </p:pic>
    </p:spTree>
    <p:extLst>
      <p:ext uri="{BB962C8B-B14F-4D97-AF65-F5344CB8AC3E}">
        <p14:creationId xmlns:p14="http://schemas.microsoft.com/office/powerpoint/2010/main" val="25600236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solidFill>
                  <a:srgbClr val="FF0000"/>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439862"/>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3917"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theme" Target="../theme/theme2.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516062"/>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6"/>
            <a:chOff x="12618967" y="0"/>
            <a:chExt cx="952401" cy="5766966"/>
          </a:xfrm>
        </p:grpSpPr>
        <p:grpSp>
          <p:nvGrpSpPr>
            <p:cNvPr id="18" name="Group 17"/>
            <p:cNvGrpSpPr/>
            <p:nvPr userDrawn="1"/>
          </p:nvGrpSpPr>
          <p:grpSpPr>
            <a:xfrm>
              <a:off x="12618967" y="0"/>
              <a:ext cx="952401" cy="5766966"/>
              <a:chOff x="12618967" y="0"/>
              <a:chExt cx="952401" cy="576696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341" r:id="rId4"/>
    <p:sldLayoutId id="2147484342" r:id="rId5"/>
    <p:sldLayoutId id="2147484295" r:id="rId6"/>
    <p:sldLayoutId id="2147484240" r:id="rId7"/>
    <p:sldLayoutId id="2147484296" r:id="rId8"/>
    <p:sldLayoutId id="2147484241" r:id="rId9"/>
    <p:sldLayoutId id="2147484297" r:id="rId10"/>
    <p:sldLayoutId id="2147484244" r:id="rId11"/>
    <p:sldLayoutId id="2147484298" r:id="rId12"/>
    <p:sldLayoutId id="2147484245" r:id="rId13"/>
    <p:sldLayoutId id="2147484247" r:id="rId14"/>
    <p:sldLayoutId id="2147484337" r:id="rId15"/>
    <p:sldLayoutId id="2147484249" r:id="rId16"/>
    <p:sldLayoutId id="2147484301" r:id="rId17"/>
    <p:sldLayoutId id="2147484252" r:id="rId18"/>
    <p:sldLayoutId id="2147484251" r:id="rId19"/>
    <p:sldLayoutId id="2147484254" r:id="rId20"/>
    <p:sldLayoutId id="2147484257" r:id="rId21"/>
    <p:sldLayoutId id="2147484260" r:id="rId22"/>
    <p:sldLayoutId id="2147484299" r:id="rId23"/>
    <p:sldLayoutId id="2147484345" r:id="rId24"/>
    <p:sldLayoutId id="2147484263"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solidFill>
          <a:srgbClr val="4A657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64" name="Group 63"/>
          <p:cNvGrpSpPr/>
          <p:nvPr userDrawn="1"/>
        </p:nvGrpSpPr>
        <p:grpSpPr>
          <a:xfrm>
            <a:off x="12618967" y="0"/>
            <a:ext cx="952401" cy="5766966"/>
            <a:chOff x="12618967" y="0"/>
            <a:chExt cx="952401" cy="5766966"/>
          </a:xfrm>
        </p:grpSpPr>
        <p:grpSp>
          <p:nvGrpSpPr>
            <p:cNvPr id="65" name="Group 64"/>
            <p:cNvGrpSpPr/>
            <p:nvPr userDrawn="1"/>
          </p:nvGrpSpPr>
          <p:grpSpPr>
            <a:xfrm>
              <a:off x="12618967" y="0"/>
              <a:ext cx="952401" cy="5766966"/>
              <a:chOff x="12618967" y="0"/>
              <a:chExt cx="952401" cy="5766966"/>
            </a:xfrm>
          </p:grpSpPr>
          <p:grpSp>
            <p:nvGrpSpPr>
              <p:cNvPr id="67" name="Group 66"/>
              <p:cNvGrpSpPr/>
              <p:nvPr userDrawn="1"/>
            </p:nvGrpSpPr>
            <p:grpSpPr>
              <a:xfrm rot="5400000">
                <a:off x="11582059" y="1045293"/>
                <a:ext cx="2703052" cy="629236"/>
                <a:chOff x="1586734" y="4543426"/>
                <a:chExt cx="2703052" cy="629236"/>
              </a:xfrm>
            </p:grpSpPr>
            <p:sp>
              <p:nvSpPr>
                <p:cNvPr id="74" name="Rectangle 7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5" name="Rectangle 7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76" name="Rectangle 75"/>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77" name="Rectangle 76"/>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9" name="Rectangle 78"/>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68" name="Group 67"/>
              <p:cNvGrpSpPr/>
              <p:nvPr userDrawn="1"/>
            </p:nvGrpSpPr>
            <p:grpSpPr>
              <a:xfrm rot="5400000">
                <a:off x="10970856" y="3489620"/>
                <a:ext cx="3925458" cy="629233"/>
                <a:chOff x="3254158" y="4203959"/>
                <a:chExt cx="3925458" cy="629233"/>
              </a:xfrm>
            </p:grpSpPr>
            <p:sp>
              <p:nvSpPr>
                <p:cNvPr id="71" name="Rectangle 70"/>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72" name="Rectangle 7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73" name="Rectangle 72"/>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69" name="TextBox 6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Main colors</a:t>
                </a:r>
              </a:p>
            </p:txBody>
          </p:sp>
          <p:sp>
            <p:nvSpPr>
              <p:cNvPr id="70" name="TextBox 6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Secondary colors (use only when</a:t>
                </a:r>
                <a:r>
                  <a:rPr lang="en-US" sz="1000" baseline="0" dirty="0">
                    <a:solidFill>
                      <a:schemeClr val="bg1"/>
                    </a:solidFill>
                  </a:rPr>
                  <a:t> necessary)</a:t>
                </a:r>
                <a:endParaRPr lang="en-US" sz="1000" dirty="0">
                  <a:solidFill>
                    <a:schemeClr val="bg1"/>
                  </a:solidFill>
                </a:endParaRPr>
              </a:p>
            </p:txBody>
          </p:sp>
        </p:grpSp>
        <p:sp>
          <p:nvSpPr>
            <p:cNvPr id="66" name="Rectangle 65"/>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4" r:id="rId17"/>
    <p:sldLayoutId id="2147484346" r:id="rId18"/>
    <p:sldLayoutId id="2147484347"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2" y="233154"/>
            <a:ext cx="11375536"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9660" y="1476622"/>
            <a:ext cx="11375535"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9204035"/>
      </p:ext>
    </p:extLst>
  </p:cSld>
  <p:clrMap bg1="lt1" tx1="dk1" bg2="lt2" tx2="dk2" accent1="accent1" accent2="accent2" accent3="accent3" accent4="accent4" accent5="accent5" accent6="accent6" hlink="hlink" folHlink="folHlink"/>
  <p:sldLayoutIdLst>
    <p:sldLayoutId id="2147484349" r:id="rId1"/>
    <p:sldLayoutId id="2147484350" r:id="rId2"/>
    <p:sldLayoutId id="2147484351" r:id="rId3"/>
    <p:sldLayoutId id="2147484352" r:id="rId4"/>
    <p:sldLayoutId id="2147484353" r:id="rId5"/>
    <p:sldLayoutId id="2147484354" r:id="rId6"/>
    <p:sldLayoutId id="2147484355" r:id="rId7"/>
    <p:sldLayoutId id="2147484356" r:id="rId8"/>
    <p:sldLayoutId id="2147484357" r:id="rId9"/>
    <p:sldLayoutId id="2147484358" r:id="rId10"/>
    <p:sldLayoutId id="2147484359" r:id="rId11"/>
    <p:sldLayoutId id="2147484360" r:id="rId12"/>
    <p:sldLayoutId id="2147484361" r:id="rId13"/>
    <p:sldLayoutId id="2147484362" r:id="rId14"/>
    <p:sldLayoutId id="2147484363" r:id="rId15"/>
    <p:sldLayoutId id="2147484364" r:id="rId16"/>
    <p:sldLayoutId id="2147484365" r:id="rId17"/>
    <p:sldLayoutId id="2147484366" r:id="rId18"/>
    <p:sldLayoutId id="2147484367" r:id="rId19"/>
    <p:sldLayoutId id="2147484368" r:id="rId20"/>
    <p:sldLayoutId id="2147484369" r:id="rId21"/>
  </p:sldLayoutIdLst>
  <p:transition>
    <p:fade/>
  </p:transition>
  <p:timing>
    <p:tnLst>
      <p:par>
        <p:cTn id="1" dur="indefinite" restart="never" nodeType="tmRoot"/>
      </p:par>
    </p:tnLst>
  </p:timing>
  <p:txStyles>
    <p:titleStyle>
      <a:lvl1pPr algn="l" defTabSz="932279" rtl="0" eaLnBrk="1" latinLnBrk="0" hangingPunct="1">
        <a:lnSpc>
          <a:spcPct val="90000"/>
        </a:lnSpc>
        <a:spcBef>
          <a:spcPct val="0"/>
        </a:spcBef>
        <a:buNone/>
        <a:defRPr lang="en-US" sz="5505" b="0" kern="1200" cap="none" spc="-102"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9396" indent="-469396" algn="l" defTabSz="932279" rtl="0" eaLnBrk="1" latinLnBrk="0" hangingPunct="1">
        <a:lnSpc>
          <a:spcPct val="90000"/>
        </a:lnSpc>
        <a:spcBef>
          <a:spcPct val="20000"/>
        </a:spcBef>
        <a:buSzPct val="80000"/>
        <a:buFont typeface="Arial" pitchFamily="34" charset="0"/>
        <a:buChar char="•"/>
        <a:defRPr sz="3263" kern="1200">
          <a:gradFill>
            <a:gsLst>
              <a:gs pos="0">
                <a:srgbClr val="595959"/>
              </a:gs>
              <a:gs pos="86000">
                <a:srgbClr val="595959"/>
              </a:gs>
            </a:gsLst>
            <a:lin ang="5400000" scaled="0"/>
          </a:gradFill>
          <a:latin typeface="+mn-lt"/>
          <a:ea typeface="+mn-ea"/>
          <a:cs typeface="+mn-cs"/>
        </a:defRPr>
      </a:lvl1pPr>
      <a:lvl2pPr marL="872429" indent="-403033" algn="l" defTabSz="932279" rtl="0" eaLnBrk="1" latinLnBrk="0" hangingPunct="1">
        <a:lnSpc>
          <a:spcPct val="90000"/>
        </a:lnSpc>
        <a:spcBef>
          <a:spcPct val="20000"/>
        </a:spcBef>
        <a:buSzPct val="80000"/>
        <a:buFont typeface="Arial" pitchFamily="34" charset="0"/>
        <a:buChar char="•"/>
        <a:defRPr sz="2855" kern="1200">
          <a:gradFill>
            <a:gsLst>
              <a:gs pos="0">
                <a:srgbClr val="595959"/>
              </a:gs>
              <a:gs pos="86000">
                <a:srgbClr val="595959"/>
              </a:gs>
            </a:gsLst>
            <a:lin ang="5400000" scaled="0"/>
          </a:gradFill>
          <a:latin typeface="+mn-lt"/>
          <a:ea typeface="+mn-ea"/>
          <a:cs typeface="+mn-cs"/>
        </a:defRPr>
      </a:lvl2pPr>
      <a:lvl3pPr marL="1283554" indent="-411126" algn="l" defTabSz="932279" rtl="0" eaLnBrk="1" latinLnBrk="0" hangingPunct="1">
        <a:lnSpc>
          <a:spcPct val="90000"/>
        </a:lnSpc>
        <a:spcBef>
          <a:spcPct val="20000"/>
        </a:spcBef>
        <a:buSzPct val="80000"/>
        <a:buFont typeface="Arial" pitchFamily="34" charset="0"/>
        <a:buChar char="•"/>
        <a:defRPr sz="2447" kern="1200">
          <a:gradFill>
            <a:gsLst>
              <a:gs pos="0">
                <a:srgbClr val="595959"/>
              </a:gs>
              <a:gs pos="86000">
                <a:srgbClr val="595959"/>
              </a:gs>
            </a:gsLst>
            <a:lin ang="5400000" scaled="0"/>
          </a:gradFill>
          <a:latin typeface="+mn-lt"/>
          <a:ea typeface="+mn-ea"/>
          <a:cs typeface="+mn-cs"/>
        </a:defRPr>
      </a:lvl3pPr>
      <a:lvl4pPr marL="1636411" indent="-352856" algn="l" defTabSz="932279" rtl="0" eaLnBrk="1" latinLnBrk="0" hangingPunct="1">
        <a:lnSpc>
          <a:spcPct val="90000"/>
        </a:lnSpc>
        <a:spcBef>
          <a:spcPct val="20000"/>
        </a:spcBef>
        <a:buSzPct val="80000"/>
        <a:buFont typeface="Arial" pitchFamily="34" charset="0"/>
        <a:buChar char="•"/>
        <a:defRPr sz="2039" kern="1200">
          <a:gradFill>
            <a:gsLst>
              <a:gs pos="0">
                <a:srgbClr val="595959"/>
              </a:gs>
              <a:gs pos="86000">
                <a:srgbClr val="595959"/>
              </a:gs>
            </a:gsLst>
            <a:lin ang="5400000" scaled="0"/>
          </a:gradFill>
          <a:latin typeface="+mn-lt"/>
          <a:ea typeface="+mn-ea"/>
          <a:cs typeface="+mn-cs"/>
        </a:defRPr>
      </a:lvl4pPr>
      <a:lvl5pPr marL="1979556" indent="-343144" algn="l" defTabSz="932279" rtl="0" eaLnBrk="1" latinLnBrk="0" hangingPunct="1">
        <a:lnSpc>
          <a:spcPct val="90000"/>
        </a:lnSpc>
        <a:spcBef>
          <a:spcPct val="20000"/>
        </a:spcBef>
        <a:buSzPct val="80000"/>
        <a:buFont typeface="Arial" pitchFamily="34" charset="0"/>
        <a:buChar char="•"/>
        <a:defRPr sz="2039" kern="1200">
          <a:gradFill>
            <a:gsLst>
              <a:gs pos="0">
                <a:srgbClr val="595959"/>
              </a:gs>
              <a:gs pos="86000">
                <a:srgbClr val="595959"/>
              </a:gs>
            </a:gsLst>
            <a:lin ang="5400000" scaled="0"/>
          </a:gradFill>
          <a:latin typeface="+mn-lt"/>
          <a:ea typeface="+mn-ea"/>
          <a:cs typeface="+mn-cs"/>
        </a:defRPr>
      </a:lvl5pPr>
      <a:lvl6pPr marL="2563769" indent="-233070" algn="l" defTabSz="932279"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908" indent="-233070" algn="l" defTabSz="932279"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6048" indent="-233070" algn="l" defTabSz="932279"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2188" indent="-233070" algn="l" defTabSz="932279" rtl="0" eaLnBrk="1" latinLnBrk="0" hangingPunct="1">
        <a:spcBef>
          <a:spcPct val="20000"/>
        </a:spcBef>
        <a:buFont typeface="Arial" pitchFamily="34" charset="0"/>
        <a:buChar char="•"/>
        <a:defRPr sz="2039" kern="1200">
          <a:solidFill>
            <a:schemeClr val="tx1"/>
          </a:solidFill>
          <a:latin typeface="+mn-lt"/>
          <a:ea typeface="+mn-ea"/>
          <a:cs typeface="+mn-cs"/>
        </a:defRPr>
      </a:lvl9pPr>
    </p:bodyStyle>
    <p:otherStyle>
      <a:defPPr>
        <a:defRPr lang="en-US"/>
      </a:defPPr>
      <a:lvl1pPr marL="0" algn="l" defTabSz="932279" rtl="0" eaLnBrk="1" latinLnBrk="0" hangingPunct="1">
        <a:defRPr sz="1835" kern="1200">
          <a:solidFill>
            <a:schemeClr val="tx1"/>
          </a:solidFill>
          <a:latin typeface="+mn-lt"/>
          <a:ea typeface="+mn-ea"/>
          <a:cs typeface="+mn-cs"/>
        </a:defRPr>
      </a:lvl1pPr>
      <a:lvl2pPr marL="466140" algn="l" defTabSz="932279" rtl="0" eaLnBrk="1" latinLnBrk="0" hangingPunct="1">
        <a:defRPr sz="1835" kern="1200">
          <a:solidFill>
            <a:schemeClr val="tx1"/>
          </a:solidFill>
          <a:latin typeface="+mn-lt"/>
          <a:ea typeface="+mn-ea"/>
          <a:cs typeface="+mn-cs"/>
        </a:defRPr>
      </a:lvl2pPr>
      <a:lvl3pPr marL="932279" algn="l" defTabSz="932279" rtl="0" eaLnBrk="1" latinLnBrk="0" hangingPunct="1">
        <a:defRPr sz="1835" kern="1200">
          <a:solidFill>
            <a:schemeClr val="tx1"/>
          </a:solidFill>
          <a:latin typeface="+mn-lt"/>
          <a:ea typeface="+mn-ea"/>
          <a:cs typeface="+mn-cs"/>
        </a:defRPr>
      </a:lvl3pPr>
      <a:lvl4pPr marL="1398420" algn="l" defTabSz="932279" rtl="0" eaLnBrk="1" latinLnBrk="0" hangingPunct="1">
        <a:defRPr sz="1835" kern="1200">
          <a:solidFill>
            <a:schemeClr val="tx1"/>
          </a:solidFill>
          <a:latin typeface="+mn-lt"/>
          <a:ea typeface="+mn-ea"/>
          <a:cs typeface="+mn-cs"/>
        </a:defRPr>
      </a:lvl4pPr>
      <a:lvl5pPr marL="1864559" algn="l" defTabSz="932279" rtl="0" eaLnBrk="1" latinLnBrk="0" hangingPunct="1">
        <a:defRPr sz="1835" kern="1200">
          <a:solidFill>
            <a:schemeClr val="tx1"/>
          </a:solidFill>
          <a:latin typeface="+mn-lt"/>
          <a:ea typeface="+mn-ea"/>
          <a:cs typeface="+mn-cs"/>
        </a:defRPr>
      </a:lvl5pPr>
      <a:lvl6pPr marL="2330699" algn="l" defTabSz="932279" rtl="0" eaLnBrk="1" latinLnBrk="0" hangingPunct="1">
        <a:defRPr sz="1835" kern="1200">
          <a:solidFill>
            <a:schemeClr val="tx1"/>
          </a:solidFill>
          <a:latin typeface="+mn-lt"/>
          <a:ea typeface="+mn-ea"/>
          <a:cs typeface="+mn-cs"/>
        </a:defRPr>
      </a:lvl6pPr>
      <a:lvl7pPr marL="2796838" algn="l" defTabSz="932279" rtl="0" eaLnBrk="1" latinLnBrk="0" hangingPunct="1">
        <a:defRPr sz="1835" kern="1200">
          <a:solidFill>
            <a:schemeClr val="tx1"/>
          </a:solidFill>
          <a:latin typeface="+mn-lt"/>
          <a:ea typeface="+mn-ea"/>
          <a:cs typeface="+mn-cs"/>
        </a:defRPr>
      </a:lvl7pPr>
      <a:lvl8pPr marL="3262978" algn="l" defTabSz="932279" rtl="0" eaLnBrk="1" latinLnBrk="0" hangingPunct="1">
        <a:defRPr sz="1835" kern="1200">
          <a:solidFill>
            <a:schemeClr val="tx1"/>
          </a:solidFill>
          <a:latin typeface="+mn-lt"/>
          <a:ea typeface="+mn-ea"/>
          <a:cs typeface="+mn-cs"/>
        </a:defRPr>
      </a:lvl8pPr>
      <a:lvl9pPr marL="3729119" algn="l" defTabSz="932279" rtl="0" eaLnBrk="1" latinLnBrk="0" hangingPunct="1">
        <a:defRPr sz="183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7.xml"/><Relationship Id="rId1" Type="http://schemas.openxmlformats.org/officeDocument/2006/relationships/slideLayout" Target="../slideLayouts/slideLayout47.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037" y="2125678"/>
            <a:ext cx="10693399" cy="1828786"/>
          </a:xfrm>
        </p:spPr>
        <p:txBody>
          <a:bodyPr/>
          <a:lstStyle/>
          <a:p>
            <a:r>
              <a:rPr lang="en-US" sz="4400" dirty="0" smtClean="0"/>
              <a:t>Building Smart Apps with</a:t>
            </a:r>
            <a:br>
              <a:rPr lang="en-US" sz="4400" dirty="0" smtClean="0"/>
            </a:br>
            <a:r>
              <a:rPr lang="en-US" sz="4400" dirty="0" smtClean="0"/>
              <a:t>Azure Machine Learning</a:t>
            </a:r>
            <a:endParaRPr lang="en-US" sz="3600" b="1" dirty="0"/>
          </a:p>
        </p:txBody>
      </p:sp>
      <p:sp>
        <p:nvSpPr>
          <p:cNvPr id="5" name="Text Placeholder 4"/>
          <p:cNvSpPr>
            <a:spLocks noGrp="1"/>
          </p:cNvSpPr>
          <p:nvPr>
            <p:ph type="body" sz="quarter" idx="12"/>
          </p:nvPr>
        </p:nvSpPr>
        <p:spPr/>
        <p:txBody>
          <a:bodyPr/>
          <a:lstStyle/>
          <a:p>
            <a:r>
              <a:rPr lang="en-US" dirty="0" smtClean="0"/>
              <a:t>Jeff Prosise</a:t>
            </a:r>
            <a:endParaRPr lang="en-US" dirty="0"/>
          </a:p>
          <a:p>
            <a:r>
              <a:rPr lang="en-US" sz="2400" dirty="0" smtClean="0"/>
              <a:t>jeffpro@wintellect.com</a:t>
            </a:r>
            <a:endParaRPr lang="en-US" sz="2400" dirty="0"/>
          </a:p>
        </p:txBody>
      </p:sp>
    </p:spTree>
    <p:extLst>
      <p:ext uri="{BB962C8B-B14F-4D97-AF65-F5344CB8AC3E}">
        <p14:creationId xmlns:p14="http://schemas.microsoft.com/office/powerpoint/2010/main" val="384357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1292662"/>
          </a:xfrm>
        </p:spPr>
        <p:txBody>
          <a:bodyPr/>
          <a:lstStyle/>
          <a:p>
            <a:r>
              <a:rPr lang="en-US" dirty="0"/>
              <a:t>Use </a:t>
            </a:r>
            <a:r>
              <a:rPr lang="en-US" b="1" dirty="0" smtClean="0">
                <a:solidFill>
                  <a:srgbClr val="00B0F0"/>
                </a:solidFill>
              </a:rPr>
              <a:t>Execute </a:t>
            </a:r>
            <a:r>
              <a:rPr lang="en-US" b="1" dirty="0">
                <a:solidFill>
                  <a:srgbClr val="00B0F0"/>
                </a:solidFill>
              </a:rPr>
              <a:t>R Script </a:t>
            </a:r>
            <a:r>
              <a:rPr lang="en-US" dirty="0" smtClean="0"/>
              <a:t>module to implement custom transforms in R (or </a:t>
            </a:r>
            <a:r>
              <a:rPr lang="en-US" b="1" dirty="0">
                <a:solidFill>
                  <a:srgbClr val="00B0F0"/>
                </a:solidFill>
              </a:rPr>
              <a:t>Execute Python Script </a:t>
            </a:r>
            <a:r>
              <a:rPr lang="en-US" dirty="0" smtClean="0"/>
              <a:t>for Python)</a:t>
            </a:r>
            <a:endParaRPr lang="en-US" dirty="0"/>
          </a:p>
        </p:txBody>
      </p:sp>
      <p:sp>
        <p:nvSpPr>
          <p:cNvPr id="3" name="Title 2"/>
          <p:cNvSpPr>
            <a:spLocks noGrp="1"/>
          </p:cNvSpPr>
          <p:nvPr>
            <p:ph type="title"/>
          </p:nvPr>
        </p:nvSpPr>
        <p:spPr/>
        <p:txBody>
          <a:bodyPr/>
          <a:lstStyle/>
          <a:p>
            <a:r>
              <a:rPr lang="en-US" dirty="0" smtClean="0"/>
              <a:t>Using R to Transform Data</a:t>
            </a:r>
            <a:endParaRPr lang="en-US" dirty="0"/>
          </a:p>
        </p:txBody>
      </p:sp>
      <p:pic>
        <p:nvPicPr>
          <p:cNvPr id="7" name="Picture 6"/>
          <p:cNvPicPr>
            <a:picLocks noChangeAspect="1"/>
          </p:cNvPicPr>
          <p:nvPr/>
        </p:nvPicPr>
        <p:blipFill>
          <a:blip r:embed="rId3"/>
          <a:stretch>
            <a:fillRect/>
          </a:stretch>
        </p:blipFill>
        <p:spPr>
          <a:xfrm>
            <a:off x="5989637" y="3193489"/>
            <a:ext cx="5391150" cy="3152775"/>
          </a:xfrm>
          <a:prstGeom prst="rect">
            <a:avLst/>
          </a:prstGeom>
        </p:spPr>
      </p:pic>
      <p:pic>
        <p:nvPicPr>
          <p:cNvPr id="8" name="Picture 7"/>
          <p:cNvPicPr>
            <a:picLocks noChangeAspect="1"/>
          </p:cNvPicPr>
          <p:nvPr/>
        </p:nvPicPr>
        <p:blipFill>
          <a:blip r:embed="rId4"/>
          <a:stretch>
            <a:fillRect/>
          </a:stretch>
        </p:blipFill>
        <p:spPr>
          <a:xfrm>
            <a:off x="884237" y="3193489"/>
            <a:ext cx="4505325" cy="2543175"/>
          </a:xfrm>
          <a:prstGeom prst="rect">
            <a:avLst/>
          </a:prstGeom>
        </p:spPr>
      </p:pic>
    </p:spTree>
    <p:extLst>
      <p:ext uri="{BB962C8B-B14F-4D97-AF65-F5344CB8AC3E}">
        <p14:creationId xmlns:p14="http://schemas.microsoft.com/office/powerpoint/2010/main" val="145391466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Built-in Algorithms</a:t>
            </a:r>
            <a:endParaRPr lang="en-US" dirty="0"/>
          </a:p>
        </p:txBody>
      </p:sp>
      <p:pic>
        <p:nvPicPr>
          <p:cNvPr id="4" name="Picture 3"/>
          <p:cNvPicPr>
            <a:picLocks noChangeAspect="1"/>
          </p:cNvPicPr>
          <p:nvPr/>
        </p:nvPicPr>
        <p:blipFill rotWithShape="1">
          <a:blip r:embed="rId3"/>
          <a:srcRect b="8857"/>
          <a:stretch/>
        </p:blipFill>
        <p:spPr>
          <a:xfrm>
            <a:off x="9063981" y="1207727"/>
            <a:ext cx="2570436" cy="379476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4"/>
          <a:srcRect b="14976"/>
          <a:stretch/>
        </p:blipFill>
        <p:spPr>
          <a:xfrm>
            <a:off x="519250" y="1207727"/>
            <a:ext cx="2570436" cy="210312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stretch>
            <a:fillRect/>
          </a:stretch>
        </p:blipFill>
        <p:spPr>
          <a:xfrm>
            <a:off x="3360613" y="1207727"/>
            <a:ext cx="2574598" cy="5373411"/>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6"/>
          <a:stretch>
            <a:fillRect/>
          </a:stretch>
        </p:blipFill>
        <p:spPr>
          <a:xfrm>
            <a:off x="6206139" y="1207727"/>
            <a:ext cx="2586914" cy="18145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47894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81" y="0"/>
            <a:ext cx="10816055" cy="6996056"/>
          </a:xfrm>
          <a:prstGeom prst="rect">
            <a:avLst/>
          </a:prstGeom>
        </p:spPr>
      </p:pic>
      <p:sp>
        <p:nvSpPr>
          <p:cNvPr id="2" name="Title 1"/>
          <p:cNvSpPr>
            <a:spLocks noGrp="1"/>
          </p:cNvSpPr>
          <p:nvPr>
            <p:ph type="title"/>
          </p:nvPr>
        </p:nvSpPr>
        <p:spPr>
          <a:xfrm rot="16200000">
            <a:off x="8124825" y="3214749"/>
            <a:ext cx="6994525" cy="565027"/>
          </a:xfrm>
        </p:spPr>
        <p:txBody>
          <a:bodyPr/>
          <a:lstStyle/>
          <a:p>
            <a:pPr algn="ctr"/>
            <a:r>
              <a:rPr lang="en-US" sz="4080" dirty="0"/>
              <a:t>http://</a:t>
            </a:r>
            <a:r>
              <a:rPr lang="en-US" sz="4080" dirty="0" err="1"/>
              <a:t>aka.ms</a:t>
            </a:r>
            <a:r>
              <a:rPr lang="en-US" sz="4080" dirty="0"/>
              <a:t>/</a:t>
            </a:r>
            <a:r>
              <a:rPr lang="en-US" sz="4080" dirty="0" err="1"/>
              <a:t>MLCheatSheet</a:t>
            </a:r>
            <a:endParaRPr lang="en-US" sz="4080" dirty="0"/>
          </a:p>
        </p:txBody>
      </p:sp>
    </p:spTree>
    <p:extLst>
      <p:ext uri="{BB962C8B-B14F-4D97-AF65-F5344CB8AC3E}">
        <p14:creationId xmlns:p14="http://schemas.microsoft.com/office/powerpoint/2010/main" val="24070380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5943599" cy="4862870"/>
          </a:xfrm>
        </p:spPr>
        <p:txBody>
          <a:bodyPr/>
          <a:lstStyle/>
          <a:p>
            <a:r>
              <a:rPr lang="en-US" b="1" dirty="0">
                <a:solidFill>
                  <a:srgbClr val="00B0F0"/>
                </a:solidFill>
              </a:rPr>
              <a:t>Train Model </a:t>
            </a:r>
            <a:r>
              <a:rPr lang="en-US" dirty="0" smtClean="0"/>
              <a:t>trains a model</a:t>
            </a:r>
          </a:p>
          <a:p>
            <a:r>
              <a:rPr lang="en-US" b="1" dirty="0">
                <a:solidFill>
                  <a:srgbClr val="00B0F0"/>
                </a:solidFill>
              </a:rPr>
              <a:t>Score Model </a:t>
            </a:r>
            <a:r>
              <a:rPr lang="en-US" dirty="0" smtClean="0"/>
              <a:t>scores a trained model</a:t>
            </a:r>
          </a:p>
          <a:p>
            <a:r>
              <a:rPr lang="en-US" b="1" dirty="0">
                <a:solidFill>
                  <a:srgbClr val="00B0F0"/>
                </a:solidFill>
              </a:rPr>
              <a:t>Evaluate Model </a:t>
            </a:r>
            <a:r>
              <a:rPr lang="en-US" dirty="0" smtClean="0"/>
              <a:t>evaluates a scored model and can compare results from two models</a:t>
            </a:r>
            <a:endParaRPr lang="en-US" dirty="0"/>
          </a:p>
        </p:txBody>
      </p:sp>
      <p:sp>
        <p:nvSpPr>
          <p:cNvPr id="3" name="Title 2"/>
          <p:cNvSpPr>
            <a:spLocks noGrp="1"/>
          </p:cNvSpPr>
          <p:nvPr>
            <p:ph type="title"/>
          </p:nvPr>
        </p:nvSpPr>
        <p:spPr/>
        <p:txBody>
          <a:bodyPr/>
          <a:lstStyle/>
          <a:p>
            <a:r>
              <a:rPr lang="en-US" dirty="0" smtClean="0"/>
              <a:t>Training, Scoring, and Evaluating Models</a:t>
            </a:r>
            <a:endParaRPr lang="en-US" dirty="0"/>
          </a:p>
        </p:txBody>
      </p:sp>
      <p:pic>
        <p:nvPicPr>
          <p:cNvPr id="5" name="Picture 4"/>
          <p:cNvPicPr>
            <a:picLocks noChangeAspect="1"/>
          </p:cNvPicPr>
          <p:nvPr/>
        </p:nvPicPr>
        <p:blipFill>
          <a:blip r:embed="rId2"/>
          <a:stretch>
            <a:fillRect/>
          </a:stretch>
        </p:blipFill>
        <p:spPr>
          <a:xfrm>
            <a:off x="6065837" y="2028209"/>
            <a:ext cx="5686425" cy="3686175"/>
          </a:xfrm>
          <a:prstGeom prst="rect">
            <a:avLst/>
          </a:prstGeom>
        </p:spPr>
      </p:pic>
    </p:spTree>
    <p:extLst>
      <p:ext uri="{BB962C8B-B14F-4D97-AF65-F5344CB8AC3E}">
        <p14:creationId xmlns:p14="http://schemas.microsoft.com/office/powerpoint/2010/main" val="4148544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smtClean="0"/>
              <a:t>Building </a:t>
            </a:r>
            <a:r>
              <a:rPr lang="en-US" dirty="0" smtClean="0"/>
              <a:t>and Testing a Machine-Learning Model</a:t>
            </a:r>
            <a:endParaRPr lang="en-US" dirty="0"/>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9959003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2646878"/>
          </a:xfrm>
        </p:spPr>
        <p:txBody>
          <a:bodyPr/>
          <a:lstStyle/>
          <a:p>
            <a:r>
              <a:rPr lang="en-US" dirty="0"/>
              <a:t>A button click in ML Studio deploys a model as a Web service </a:t>
            </a:r>
            <a:r>
              <a:rPr lang="en-US" dirty="0" smtClean="0"/>
              <a:t>and </a:t>
            </a:r>
            <a:r>
              <a:rPr lang="en-US" dirty="0"/>
              <a:t>provides sample code for calling </a:t>
            </a:r>
            <a:r>
              <a:rPr lang="en-US" dirty="0" smtClean="0"/>
              <a:t>it</a:t>
            </a:r>
          </a:p>
          <a:p>
            <a:r>
              <a:rPr lang="en-US" dirty="0" smtClean="0"/>
              <a:t>Sample code in C#, Python, and R</a:t>
            </a:r>
            <a:endParaRPr lang="en-US" dirty="0"/>
          </a:p>
          <a:p>
            <a:endParaRPr lang="en-US" dirty="0"/>
          </a:p>
        </p:txBody>
      </p:sp>
      <p:sp>
        <p:nvSpPr>
          <p:cNvPr id="3" name="Title 2"/>
          <p:cNvSpPr>
            <a:spLocks noGrp="1"/>
          </p:cNvSpPr>
          <p:nvPr>
            <p:ph type="title"/>
          </p:nvPr>
        </p:nvSpPr>
        <p:spPr/>
        <p:txBody>
          <a:bodyPr/>
          <a:lstStyle/>
          <a:p>
            <a:r>
              <a:rPr lang="en-US" dirty="0" smtClean="0"/>
              <a:t>Operationalizing a Machine-Learning Model</a:t>
            </a:r>
            <a:endParaRPr lang="en-US" dirty="0"/>
          </a:p>
        </p:txBody>
      </p:sp>
      <p:pic>
        <p:nvPicPr>
          <p:cNvPr id="4" name="Picture 3"/>
          <p:cNvPicPr>
            <a:picLocks noChangeAspect="1"/>
          </p:cNvPicPr>
          <p:nvPr/>
        </p:nvPicPr>
        <p:blipFill>
          <a:blip r:embed="rId3"/>
          <a:stretch>
            <a:fillRect/>
          </a:stretch>
        </p:blipFill>
        <p:spPr>
          <a:xfrm>
            <a:off x="672203" y="3725862"/>
            <a:ext cx="11092070" cy="2362200"/>
          </a:xfrm>
          <a:prstGeom prst="rect">
            <a:avLst/>
          </a:prstGeom>
        </p:spPr>
      </p:pic>
    </p:spTree>
    <p:extLst>
      <p:ext uri="{BB962C8B-B14F-4D97-AF65-F5344CB8AC3E}">
        <p14:creationId xmlns:p14="http://schemas.microsoft.com/office/powerpoint/2010/main" val="25666161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smtClean="0"/>
              <a:t>Operationalizing a Model</a:t>
            </a:r>
            <a:endParaRPr lang="en-US" dirty="0"/>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522701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2092881"/>
          </a:xfrm>
        </p:spPr>
        <p:txBody>
          <a:bodyPr/>
          <a:lstStyle/>
          <a:p>
            <a:r>
              <a:rPr lang="en-US" dirty="0" smtClean="0"/>
              <a:t>Get API key from ML Studio</a:t>
            </a:r>
          </a:p>
          <a:p>
            <a:r>
              <a:rPr lang="en-US" dirty="0" smtClean="0"/>
              <a:t>Get Web-service URL from provided code samples</a:t>
            </a:r>
          </a:p>
          <a:p>
            <a:r>
              <a:rPr lang="en-US" dirty="0" smtClean="0"/>
              <a:t>Call Web service over HTTPS</a:t>
            </a:r>
            <a:endParaRPr lang="en-US" dirty="0"/>
          </a:p>
        </p:txBody>
      </p:sp>
      <p:sp>
        <p:nvSpPr>
          <p:cNvPr id="3" name="Title 2"/>
          <p:cNvSpPr>
            <a:spLocks noGrp="1"/>
          </p:cNvSpPr>
          <p:nvPr>
            <p:ph type="title"/>
          </p:nvPr>
        </p:nvSpPr>
        <p:spPr/>
        <p:txBody>
          <a:bodyPr/>
          <a:lstStyle/>
          <a:p>
            <a:r>
              <a:rPr lang="en-US" dirty="0" smtClean="0"/>
              <a:t>Consuming an Operationalized Model</a:t>
            </a:r>
            <a:endParaRPr lang="en-US" dirty="0"/>
          </a:p>
        </p:txBody>
      </p:sp>
      <p:pic>
        <p:nvPicPr>
          <p:cNvPr id="5" name="Picture 4"/>
          <p:cNvPicPr>
            <a:picLocks noChangeAspect="1"/>
          </p:cNvPicPr>
          <p:nvPr/>
        </p:nvPicPr>
        <p:blipFill>
          <a:blip r:embed="rId3"/>
          <a:stretch>
            <a:fillRect/>
          </a:stretch>
        </p:blipFill>
        <p:spPr>
          <a:xfrm>
            <a:off x="1855178" y="3954462"/>
            <a:ext cx="8726118" cy="2410161"/>
          </a:xfrm>
          <a:prstGeom prst="rect">
            <a:avLst/>
          </a:prstGeom>
        </p:spPr>
      </p:pic>
    </p:spTree>
    <p:extLst>
      <p:ext uri="{BB962C8B-B14F-4D97-AF65-F5344CB8AC3E}">
        <p14:creationId xmlns:p14="http://schemas.microsoft.com/office/powerpoint/2010/main" val="31103142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Calling a Machine-Learning Web Service</a:t>
            </a:r>
            <a:endParaRPr lang="en-US" dirty="0"/>
          </a:p>
        </p:txBody>
      </p:sp>
      <p:sp>
        <p:nvSpPr>
          <p:cNvPr id="4" name="TextBox 3"/>
          <p:cNvSpPr txBox="1"/>
          <p:nvPr/>
        </p:nvSpPr>
        <p:spPr>
          <a:xfrm>
            <a:off x="274639" y="1363662"/>
            <a:ext cx="11889564" cy="4912114"/>
          </a:xfrm>
          <a:prstGeom prst="rect">
            <a:avLst/>
          </a:prstGeom>
          <a:noFill/>
        </p:spPr>
        <p:txBody>
          <a:bodyPr wrap="square" lIns="182880" tIns="146304" rIns="182880" bIns="146304" rtlCol="0">
            <a:spAutoFit/>
          </a:bodyPr>
          <a:lstStyle/>
          <a:p>
            <a:r>
              <a:rPr lang="en-US" sz="2000" dirty="0" err="1">
                <a:latin typeface="Lucida Console" panose="020B0609040504020204" pitchFamily="49" charset="0"/>
              </a:rPr>
              <a:t>var</a:t>
            </a:r>
            <a:r>
              <a:rPr lang="en-US" sz="2000" dirty="0">
                <a:latin typeface="Lucida Console" panose="020B0609040504020204" pitchFamily="49" charset="0"/>
              </a:rPr>
              <a:t> client = new </a:t>
            </a:r>
            <a:r>
              <a:rPr lang="en-US" sz="2000" dirty="0" err="1">
                <a:latin typeface="Lucida Console" panose="020B0609040504020204" pitchFamily="49" charset="0"/>
              </a:rPr>
              <a:t>HttpClient</a:t>
            </a:r>
            <a:r>
              <a:rPr lang="en-US" sz="2000" dirty="0" smtClean="0">
                <a:latin typeface="Lucida Console" panose="020B0609040504020204" pitchFamily="49" charset="0"/>
              </a:rPr>
              <a:t>();</a:t>
            </a:r>
          </a:p>
          <a:p>
            <a:r>
              <a:rPr lang="en-US" sz="2000" dirty="0" err="1" smtClean="0">
                <a:latin typeface="Lucida Console" panose="020B0609040504020204" pitchFamily="49" charset="0"/>
              </a:rPr>
              <a:t>client.DefaultRequestHeaders.Authorization</a:t>
            </a:r>
            <a:r>
              <a:rPr lang="en-US" sz="2000" dirty="0" smtClean="0">
                <a:latin typeface="Lucida Console" panose="020B0609040504020204" pitchFamily="49" charset="0"/>
              </a:rPr>
              <a:t> =</a:t>
            </a:r>
          </a:p>
          <a:p>
            <a:r>
              <a:rPr lang="en-US" sz="2000" dirty="0">
                <a:latin typeface="Lucida Console" panose="020B0609040504020204" pitchFamily="49" charset="0"/>
              </a:rPr>
              <a:t> </a:t>
            </a:r>
            <a:r>
              <a:rPr lang="en-US" sz="2000" dirty="0" smtClean="0">
                <a:latin typeface="Lucida Console" panose="020B0609040504020204" pitchFamily="49" charset="0"/>
              </a:rPr>
              <a:t>   new </a:t>
            </a:r>
            <a:r>
              <a:rPr lang="en-US" sz="2000" dirty="0" err="1">
                <a:latin typeface="Lucida Console" panose="020B0609040504020204" pitchFamily="49" charset="0"/>
              </a:rPr>
              <a:t>AuthenticationHeaderValue</a:t>
            </a:r>
            <a:r>
              <a:rPr lang="en-US" sz="2000" dirty="0">
                <a:latin typeface="Lucida Console" panose="020B0609040504020204" pitchFamily="49" charset="0"/>
              </a:rPr>
              <a:t>("Bearer", </a:t>
            </a:r>
            <a:r>
              <a:rPr lang="en-US" sz="2000" dirty="0" smtClean="0">
                <a:latin typeface="Lucida Console" panose="020B0609040504020204" pitchFamily="49" charset="0"/>
              </a:rPr>
              <a:t>"</a:t>
            </a:r>
            <a:r>
              <a:rPr lang="en-US" sz="2000" dirty="0" err="1" smtClean="0">
                <a:latin typeface="Lucida Console" panose="020B0609040504020204" pitchFamily="49" charset="0"/>
              </a:rPr>
              <a:t>api_key</a:t>
            </a:r>
            <a:r>
              <a:rPr lang="en-US" sz="2000" dirty="0" smtClean="0">
                <a:latin typeface="Lucida Console" panose="020B0609040504020204" pitchFamily="49" charset="0"/>
              </a:rPr>
              <a:t>");</a:t>
            </a:r>
            <a:endParaRPr lang="en-US" sz="2000" dirty="0">
              <a:latin typeface="Lucida Console" panose="020B0609040504020204" pitchFamily="49" charset="0"/>
            </a:endParaRPr>
          </a:p>
          <a:p>
            <a:r>
              <a:rPr lang="en-US" sz="2000" dirty="0" err="1" smtClean="0">
                <a:latin typeface="Lucida Console" panose="020B0609040504020204" pitchFamily="49" charset="0"/>
              </a:rPr>
              <a:t>client.BaseAddress</a:t>
            </a:r>
            <a:r>
              <a:rPr lang="en-US" sz="2000" dirty="0" smtClean="0">
                <a:latin typeface="Lucida Console" panose="020B0609040504020204" pitchFamily="49" charset="0"/>
              </a:rPr>
              <a:t> </a:t>
            </a:r>
            <a:r>
              <a:rPr lang="en-US" sz="2000" dirty="0">
                <a:latin typeface="Lucida Console" panose="020B0609040504020204" pitchFamily="49" charset="0"/>
              </a:rPr>
              <a:t>= new Uri("</a:t>
            </a:r>
            <a:r>
              <a:rPr lang="en-US" sz="2000" dirty="0" err="1">
                <a:latin typeface="Lucida Console" panose="020B0609040504020204" pitchFamily="49" charset="0"/>
              </a:rPr>
              <a:t>web_service_url</a:t>
            </a:r>
            <a:r>
              <a:rPr lang="en-US" sz="2000" dirty="0">
                <a:latin typeface="Lucida Console" panose="020B0609040504020204" pitchFamily="49" charset="0"/>
              </a:rPr>
              <a:t>");</a:t>
            </a:r>
          </a:p>
          <a:p>
            <a:endParaRPr lang="en-US" sz="2000" dirty="0">
              <a:latin typeface="Lucida Console" panose="020B0609040504020204" pitchFamily="49" charset="0"/>
            </a:endParaRPr>
          </a:p>
          <a:p>
            <a:r>
              <a:rPr lang="en-US" sz="2000" dirty="0" err="1" smtClean="0">
                <a:latin typeface="Lucida Console" panose="020B0609040504020204" pitchFamily="49" charset="0"/>
              </a:rPr>
              <a:t>HttpResponseMessage</a:t>
            </a:r>
            <a:r>
              <a:rPr lang="en-US" sz="2000" dirty="0" smtClean="0">
                <a:latin typeface="Lucida Console" panose="020B0609040504020204" pitchFamily="49" charset="0"/>
              </a:rPr>
              <a:t> </a:t>
            </a:r>
            <a:r>
              <a:rPr lang="en-US" sz="2000" dirty="0">
                <a:latin typeface="Lucida Console" panose="020B0609040504020204" pitchFamily="49" charset="0"/>
              </a:rPr>
              <a:t>response </a:t>
            </a:r>
            <a:r>
              <a:rPr lang="en-US" sz="2000" dirty="0" smtClean="0">
                <a:latin typeface="Lucida Console" panose="020B0609040504020204" pitchFamily="49" charset="0"/>
              </a:rPr>
              <a:t>=</a:t>
            </a:r>
          </a:p>
          <a:p>
            <a:r>
              <a:rPr lang="en-US" sz="2000" dirty="0">
                <a:latin typeface="Lucida Console" panose="020B0609040504020204" pitchFamily="49" charset="0"/>
              </a:rPr>
              <a:t> </a:t>
            </a:r>
            <a:r>
              <a:rPr lang="en-US" sz="2000" dirty="0" smtClean="0">
                <a:latin typeface="Lucida Console" panose="020B0609040504020204" pitchFamily="49" charset="0"/>
              </a:rPr>
              <a:t>   await </a:t>
            </a:r>
            <a:r>
              <a:rPr lang="en-US" sz="2000" dirty="0" err="1">
                <a:latin typeface="Lucida Console" panose="020B0609040504020204" pitchFamily="49" charset="0"/>
              </a:rPr>
              <a:t>client.PostAsJsonAsync</a:t>
            </a:r>
            <a:r>
              <a:rPr lang="en-US" sz="2000" dirty="0">
                <a:latin typeface="Lucida Console" panose="020B0609040504020204" pitchFamily="49" charset="0"/>
              </a:rPr>
              <a:t>("", request).</a:t>
            </a:r>
            <a:r>
              <a:rPr lang="en-US" sz="2000" dirty="0" err="1">
                <a:latin typeface="Lucida Console" panose="020B0609040504020204" pitchFamily="49" charset="0"/>
              </a:rPr>
              <a:t>ConfigureAwait</a:t>
            </a:r>
            <a:r>
              <a:rPr lang="en-US" sz="2000" dirty="0">
                <a:latin typeface="Lucida Console" panose="020B0609040504020204" pitchFamily="49" charset="0"/>
              </a:rPr>
              <a:t>(false</a:t>
            </a:r>
            <a:r>
              <a:rPr lang="en-US" sz="2000" dirty="0" smtClean="0">
                <a:latin typeface="Lucida Console" panose="020B0609040504020204" pitchFamily="49" charset="0"/>
              </a:rPr>
              <a:t>);</a:t>
            </a:r>
          </a:p>
          <a:p>
            <a:endParaRPr lang="en-US" sz="2000" dirty="0">
              <a:latin typeface="Lucida Console" panose="020B0609040504020204" pitchFamily="49" charset="0"/>
            </a:endParaRPr>
          </a:p>
          <a:p>
            <a:r>
              <a:rPr lang="en-US" sz="2000" dirty="0" smtClean="0">
                <a:latin typeface="Lucida Console" panose="020B0609040504020204" pitchFamily="49" charset="0"/>
              </a:rPr>
              <a:t>if </a:t>
            </a:r>
            <a:r>
              <a:rPr lang="en-US" sz="2000" dirty="0">
                <a:latin typeface="Lucida Console" panose="020B0609040504020204" pitchFamily="49" charset="0"/>
              </a:rPr>
              <a:t>(</a:t>
            </a:r>
            <a:r>
              <a:rPr lang="en-US" sz="2000" dirty="0" err="1">
                <a:latin typeface="Lucida Console" panose="020B0609040504020204" pitchFamily="49" charset="0"/>
              </a:rPr>
              <a:t>response.IsSuccessStatusCode</a:t>
            </a:r>
            <a:r>
              <a:rPr lang="en-US" sz="2000" dirty="0">
                <a:latin typeface="Lucida Console" panose="020B0609040504020204" pitchFamily="49" charset="0"/>
              </a:rPr>
              <a:t>)</a:t>
            </a:r>
          </a:p>
          <a:p>
            <a:r>
              <a:rPr lang="en-US" sz="2000" dirty="0" smtClean="0">
                <a:latin typeface="Lucida Console" panose="020B0609040504020204" pitchFamily="49" charset="0"/>
              </a:rPr>
              <a:t>{</a:t>
            </a:r>
            <a:endParaRPr lang="en-US" sz="2000" dirty="0">
              <a:latin typeface="Lucida Console" panose="020B0609040504020204" pitchFamily="49" charset="0"/>
            </a:endParaRPr>
          </a:p>
          <a:p>
            <a:r>
              <a:rPr lang="en-US" sz="2000" dirty="0" smtClean="0">
                <a:latin typeface="Lucida Console" panose="020B0609040504020204" pitchFamily="49" charset="0"/>
              </a:rPr>
              <a:t>    string </a:t>
            </a:r>
            <a:r>
              <a:rPr lang="en-US" sz="2000" dirty="0" err="1">
                <a:latin typeface="Lucida Console" panose="020B0609040504020204" pitchFamily="49" charset="0"/>
              </a:rPr>
              <a:t>json</a:t>
            </a:r>
            <a:r>
              <a:rPr lang="en-US" sz="2000" dirty="0">
                <a:latin typeface="Lucida Console" panose="020B0609040504020204" pitchFamily="49" charset="0"/>
              </a:rPr>
              <a:t> = await </a:t>
            </a:r>
            <a:r>
              <a:rPr lang="en-US" sz="2000" dirty="0" err="1">
                <a:latin typeface="Lucida Console" panose="020B0609040504020204" pitchFamily="49" charset="0"/>
              </a:rPr>
              <a:t>response.Content.ReadAsStringAsync</a:t>
            </a:r>
            <a:r>
              <a:rPr lang="en-US" sz="2000" dirty="0" smtClean="0">
                <a:latin typeface="Lucida Console" panose="020B0609040504020204" pitchFamily="49" charset="0"/>
              </a:rPr>
              <a:t>();</a:t>
            </a:r>
          </a:p>
          <a:p>
            <a:r>
              <a:rPr lang="en-US" sz="2000" dirty="0">
                <a:latin typeface="Lucida Console" panose="020B0609040504020204" pitchFamily="49" charset="0"/>
              </a:rPr>
              <a:t> </a:t>
            </a:r>
            <a:r>
              <a:rPr lang="en-US" sz="2000" dirty="0" smtClean="0">
                <a:latin typeface="Lucida Console" panose="020B0609040504020204" pitchFamily="49" charset="0"/>
              </a:rPr>
              <a:t>     .</a:t>
            </a:r>
          </a:p>
          <a:p>
            <a:r>
              <a:rPr lang="en-US" sz="2000" dirty="0">
                <a:latin typeface="Lucida Console" panose="020B0609040504020204" pitchFamily="49" charset="0"/>
              </a:rPr>
              <a:t> </a:t>
            </a:r>
            <a:r>
              <a:rPr lang="en-US" sz="2000" dirty="0" smtClean="0">
                <a:latin typeface="Lucida Console" panose="020B0609040504020204" pitchFamily="49" charset="0"/>
              </a:rPr>
              <a:t>     .</a:t>
            </a:r>
          </a:p>
          <a:p>
            <a:r>
              <a:rPr lang="en-US" sz="2000" dirty="0">
                <a:latin typeface="Lucida Console" panose="020B0609040504020204" pitchFamily="49" charset="0"/>
              </a:rPr>
              <a:t> </a:t>
            </a:r>
            <a:r>
              <a:rPr lang="en-US" sz="2000" dirty="0" smtClean="0">
                <a:latin typeface="Lucida Console" panose="020B0609040504020204" pitchFamily="49" charset="0"/>
              </a:rPr>
              <a:t>     .</a:t>
            </a:r>
          </a:p>
          <a:p>
            <a:r>
              <a:rPr lang="en-US" sz="2000" dirty="0">
                <a:latin typeface="Lucida Console" panose="020B0609040504020204" pitchFamily="49" charset="0"/>
              </a:rPr>
              <a:t>}</a:t>
            </a:r>
            <a:endParaRPr lang="en-US" sz="2000" dirty="0">
              <a:latin typeface="Lucida Console" panose="020B0609040504020204" pitchFamily="49" charset="0"/>
            </a:endParaRPr>
          </a:p>
        </p:txBody>
      </p:sp>
    </p:spTree>
    <p:extLst>
      <p:ext uri="{BB962C8B-B14F-4D97-AF65-F5344CB8AC3E}">
        <p14:creationId xmlns:p14="http://schemas.microsoft.com/office/powerpoint/2010/main" val="970546467"/>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smtClean="0"/>
              <a:t>Consuming a Machine-Learning Model</a:t>
            </a:r>
            <a:endParaRPr lang="en-US" dirty="0"/>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41084590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6705599" cy="5096780"/>
          </a:xfrm>
        </p:spPr>
        <p:txBody>
          <a:bodyPr/>
          <a:lstStyle/>
          <a:p>
            <a:r>
              <a:rPr lang="en-US" dirty="0"/>
              <a:t>Branch of computer science in which a computer "learns" from </a:t>
            </a:r>
            <a:r>
              <a:rPr lang="en-US" dirty="0" smtClean="0"/>
              <a:t>data</a:t>
            </a:r>
            <a:endParaRPr lang="en-US" dirty="0">
              <a:solidFill>
                <a:srgbClr val="C00000"/>
              </a:solidFill>
            </a:endParaRPr>
          </a:p>
          <a:p>
            <a:pPr lvl="1"/>
            <a:r>
              <a:rPr lang="en-US" dirty="0"/>
              <a:t>Credit-card fraud </a:t>
            </a:r>
            <a:r>
              <a:rPr lang="en-US" dirty="0" smtClean="0"/>
              <a:t>detection</a:t>
            </a:r>
            <a:endParaRPr lang="en-US" dirty="0"/>
          </a:p>
          <a:p>
            <a:pPr lvl="1"/>
            <a:r>
              <a:rPr lang="en-US" dirty="0" smtClean="0"/>
              <a:t>Recommendations</a:t>
            </a:r>
            <a:endParaRPr lang="en-US" dirty="0"/>
          </a:p>
          <a:p>
            <a:pPr lvl="1"/>
            <a:r>
              <a:rPr lang="en-US" dirty="0"/>
              <a:t>Self-driving </a:t>
            </a:r>
            <a:r>
              <a:rPr lang="en-US" dirty="0" smtClean="0"/>
              <a:t>cars</a:t>
            </a:r>
          </a:p>
          <a:p>
            <a:r>
              <a:rPr lang="en-US" dirty="0" smtClean="0"/>
              <a:t>Supervised learning</a:t>
            </a:r>
          </a:p>
          <a:p>
            <a:r>
              <a:rPr lang="en-US" dirty="0" smtClean="0"/>
              <a:t>Unsupervised learning</a:t>
            </a:r>
            <a:endParaRPr lang="en-US" dirty="0"/>
          </a:p>
          <a:p>
            <a:endParaRPr lang="en-US" dirty="0"/>
          </a:p>
        </p:txBody>
      </p:sp>
      <p:sp>
        <p:nvSpPr>
          <p:cNvPr id="3" name="Title 2"/>
          <p:cNvSpPr>
            <a:spLocks noGrp="1"/>
          </p:cNvSpPr>
          <p:nvPr>
            <p:ph type="title"/>
          </p:nvPr>
        </p:nvSpPr>
        <p:spPr/>
        <p:txBody>
          <a:bodyPr/>
          <a:lstStyle/>
          <a:p>
            <a:r>
              <a:rPr lang="en-US" dirty="0" smtClean="0"/>
              <a:t>Machine Learning</a:t>
            </a:r>
            <a:endParaRPr lang="en-US" dirty="0"/>
          </a:p>
        </p:txBody>
      </p:sp>
      <p:pic>
        <p:nvPicPr>
          <p:cNvPr id="5" name="Picture 4"/>
          <p:cNvPicPr>
            <a:picLocks noChangeAspect="1"/>
          </p:cNvPicPr>
          <p:nvPr/>
        </p:nvPicPr>
        <p:blipFill>
          <a:blip r:embed="rId3"/>
          <a:stretch>
            <a:fillRect/>
          </a:stretch>
        </p:blipFill>
        <p:spPr>
          <a:xfrm>
            <a:off x="6811121" y="1668462"/>
            <a:ext cx="4982270" cy="4163006"/>
          </a:xfrm>
          <a:prstGeom prst="rect">
            <a:avLst/>
          </a:prstGeom>
        </p:spPr>
      </p:pic>
    </p:spTree>
    <p:extLst>
      <p:ext uri="{BB962C8B-B14F-4D97-AF65-F5344CB8AC3E}">
        <p14:creationId xmlns:p14="http://schemas.microsoft.com/office/powerpoint/2010/main" val="35465926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18000" b="-1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Free e-Book</a:t>
            </a:r>
            <a:endParaRPr lang="en-US" dirty="0">
              <a:solidFill>
                <a:schemeClr val="bg1"/>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3046" y="970440"/>
            <a:ext cx="4130382" cy="5053644"/>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bwMode="auto">
          <a:xfrm>
            <a:off x="882" y="2661330"/>
            <a:ext cx="12434711" cy="2104045"/>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 name="TextBox 5"/>
          <p:cNvSpPr txBox="1"/>
          <p:nvPr/>
        </p:nvSpPr>
        <p:spPr>
          <a:xfrm>
            <a:off x="882" y="3402588"/>
            <a:ext cx="12434711" cy="633954"/>
          </a:xfrm>
          <a:prstGeom prst="rect">
            <a:avLst/>
          </a:prstGeom>
          <a:noFill/>
        </p:spPr>
        <p:txBody>
          <a:bodyPr wrap="square" lIns="0" tIns="0" rIns="0" bIns="0" rtlCol="0">
            <a:spAutoFit/>
          </a:bodyPr>
          <a:lstStyle/>
          <a:p>
            <a:pPr algn="ctr" defTabSz="932597">
              <a:lnSpc>
                <a:spcPct val="90000"/>
              </a:lnSpc>
              <a:spcBef>
                <a:spcPct val="20000"/>
              </a:spcBef>
              <a:buSzPct val="80000"/>
            </a:pPr>
            <a:r>
              <a:rPr lang="en-US" sz="4488" dirty="0">
                <a:solidFill>
                  <a:srgbClr val="FFFFFF"/>
                </a:solidFill>
              </a:rPr>
              <a:t>http://bit.ly/a4r-mlbook</a:t>
            </a:r>
          </a:p>
        </p:txBody>
      </p:sp>
    </p:spTree>
    <p:extLst>
      <p:ext uri="{BB962C8B-B14F-4D97-AF65-F5344CB8AC3E}">
        <p14:creationId xmlns:p14="http://schemas.microsoft.com/office/powerpoint/2010/main" val="39109847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a:t>https://github.com/jeffprosise/Machine-Learning</a:t>
            </a:r>
          </a:p>
        </p:txBody>
      </p:sp>
      <p:sp>
        <p:nvSpPr>
          <p:cNvPr id="3" name="Title 2"/>
          <p:cNvSpPr>
            <a:spLocks noGrp="1"/>
          </p:cNvSpPr>
          <p:nvPr>
            <p:ph type="title"/>
          </p:nvPr>
        </p:nvSpPr>
        <p:spPr/>
        <p:txBody>
          <a:bodyPr/>
          <a:lstStyle/>
          <a:p>
            <a:r>
              <a:rPr lang="en-US" dirty="0" smtClean="0"/>
              <a:t>Get the Code</a:t>
            </a:r>
            <a:endParaRPr lang="en-US" dirty="0"/>
          </a:p>
        </p:txBody>
      </p:sp>
    </p:spTree>
    <p:extLst>
      <p:ext uri="{BB962C8B-B14F-4D97-AF65-F5344CB8AC3E}">
        <p14:creationId xmlns:p14="http://schemas.microsoft.com/office/powerpoint/2010/main" val="378046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Machine Learning in Action</a:t>
            </a:r>
            <a:endParaRPr lang="en-US" dirty="0"/>
          </a:p>
        </p:txBody>
      </p:sp>
      <p:pic>
        <p:nvPicPr>
          <p:cNvPr id="4" name="Picture 3"/>
          <p:cNvPicPr>
            <a:picLocks noChangeAspect="1"/>
          </p:cNvPicPr>
          <p:nvPr/>
        </p:nvPicPr>
        <p:blipFill>
          <a:blip r:embed="rId3"/>
          <a:stretch>
            <a:fillRect/>
          </a:stretch>
        </p:blipFill>
        <p:spPr>
          <a:xfrm>
            <a:off x="2721546" y="1668462"/>
            <a:ext cx="6744676" cy="45085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899986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Machine Learning Process</a:t>
            </a:r>
            <a:endParaRPr lang="en-US" dirty="0"/>
          </a:p>
        </p:txBody>
      </p:sp>
      <p:sp>
        <p:nvSpPr>
          <p:cNvPr id="5" name="TextBox 4"/>
          <p:cNvSpPr txBox="1"/>
          <p:nvPr/>
        </p:nvSpPr>
        <p:spPr>
          <a:xfrm>
            <a:off x="1156447" y="6027117"/>
            <a:ext cx="4163769" cy="193899"/>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gradFill>
                  <a:gsLst>
                    <a:gs pos="0">
                      <a:srgbClr val="292929">
                        <a:lumMod val="90000"/>
                        <a:lumOff val="10000"/>
                      </a:srgbClr>
                    </a:gs>
                    <a:gs pos="86000">
                      <a:srgbClr val="292929">
                        <a:lumMod val="90000"/>
                        <a:lumOff val="10000"/>
                      </a:srgbClr>
                    </a:gs>
                  </a:gsLst>
                  <a:lin ang="5400000" scaled="0"/>
                </a:gradFill>
              </a:rPr>
              <a:t>From: Introduction to Microsoft Azure by David Chappell</a:t>
            </a:r>
            <a:endParaRPr lang="en-US" sz="1400" dirty="0">
              <a:gradFill>
                <a:gsLst>
                  <a:gs pos="0">
                    <a:srgbClr val="292929">
                      <a:lumMod val="90000"/>
                      <a:lumOff val="10000"/>
                    </a:srgbClr>
                  </a:gs>
                  <a:gs pos="86000">
                    <a:srgbClr val="292929">
                      <a:lumMod val="90000"/>
                      <a:lumOff val="10000"/>
                    </a:srgbClr>
                  </a:gs>
                </a:gsLst>
                <a:lin ang="5400000" scaled="0"/>
              </a:gradFill>
            </a:endParaRPr>
          </a:p>
        </p:txBody>
      </p:sp>
      <p:pic>
        <p:nvPicPr>
          <p:cNvPr id="2" name="Picture 1"/>
          <p:cNvPicPr>
            <a:picLocks noChangeAspect="1"/>
          </p:cNvPicPr>
          <p:nvPr/>
        </p:nvPicPr>
        <p:blipFill>
          <a:blip r:embed="rId2"/>
          <a:stretch>
            <a:fillRect/>
          </a:stretch>
        </p:blipFill>
        <p:spPr>
          <a:xfrm>
            <a:off x="1112124" y="1516062"/>
            <a:ext cx="10212225" cy="4505954"/>
          </a:xfrm>
          <a:prstGeom prst="rect">
            <a:avLst/>
          </a:prstGeom>
        </p:spPr>
      </p:pic>
    </p:spTree>
    <p:extLst>
      <p:ext uri="{BB962C8B-B14F-4D97-AF65-F5344CB8AC3E}">
        <p14:creationId xmlns:p14="http://schemas.microsoft.com/office/powerpoint/2010/main" val="34453733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1969770"/>
          </a:xfrm>
        </p:spPr>
        <p:txBody>
          <a:bodyPr/>
          <a:lstStyle/>
          <a:p>
            <a:r>
              <a:rPr lang="en-US" dirty="0"/>
              <a:t>Fully managed cloud service for building and operationalizing </a:t>
            </a:r>
            <a:r>
              <a:rPr lang="en-US" dirty="0" smtClean="0"/>
              <a:t>machine-learning </a:t>
            </a:r>
            <a:r>
              <a:rPr lang="en-US" dirty="0"/>
              <a:t>models</a:t>
            </a:r>
          </a:p>
          <a:p>
            <a:endParaRPr lang="en-US" dirty="0"/>
          </a:p>
        </p:txBody>
      </p:sp>
      <p:sp>
        <p:nvSpPr>
          <p:cNvPr id="3" name="Title 2"/>
          <p:cNvSpPr>
            <a:spLocks noGrp="1"/>
          </p:cNvSpPr>
          <p:nvPr>
            <p:ph type="title"/>
          </p:nvPr>
        </p:nvSpPr>
        <p:spPr/>
        <p:txBody>
          <a:bodyPr/>
          <a:lstStyle/>
          <a:p>
            <a:r>
              <a:rPr lang="en-US" dirty="0" smtClean="0"/>
              <a:t>Azure Machine Learning</a:t>
            </a:r>
            <a:endParaRPr lang="en-US" dirty="0"/>
          </a:p>
        </p:txBody>
      </p:sp>
      <p:sp>
        <p:nvSpPr>
          <p:cNvPr id="4" name="Rectangle 3"/>
          <p:cNvSpPr/>
          <p:nvPr/>
        </p:nvSpPr>
        <p:spPr bwMode="auto">
          <a:xfrm>
            <a:off x="508285" y="3055490"/>
            <a:ext cx="2778917" cy="2958202"/>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kern="0" dirty="0">
                <a:solidFill>
                  <a:srgbClr val="FFFFFF"/>
                </a:solidFill>
                <a:latin typeface="+mj-lt"/>
                <a:ea typeface="Segoe UI" pitchFamily="34" charset="0"/>
                <a:cs typeface="Segoe UI" pitchFamily="34" charset="0"/>
              </a:rPr>
              <a:t>Fully </a:t>
            </a:r>
            <a:br>
              <a:rPr lang="en-US" sz="3137" kern="0" dirty="0">
                <a:solidFill>
                  <a:srgbClr val="FFFFFF"/>
                </a:solidFill>
                <a:latin typeface="+mj-lt"/>
                <a:ea typeface="Segoe UI" pitchFamily="34" charset="0"/>
                <a:cs typeface="Segoe UI" pitchFamily="34" charset="0"/>
              </a:rPr>
            </a:br>
            <a:r>
              <a:rPr lang="en-US" sz="3137" kern="0" dirty="0">
                <a:solidFill>
                  <a:srgbClr val="FFFFFF"/>
                </a:solidFill>
                <a:latin typeface="+mj-lt"/>
                <a:ea typeface="Segoe UI" pitchFamily="34" charset="0"/>
                <a:cs typeface="Segoe UI" pitchFamily="34" charset="0"/>
              </a:rPr>
              <a:t>managed</a:t>
            </a:r>
          </a:p>
          <a:p>
            <a:pPr defTabSz="914102" fontAlgn="base">
              <a:spcBef>
                <a:spcPts val="588"/>
              </a:spcBef>
              <a:spcAft>
                <a:spcPct val="0"/>
              </a:spcAft>
            </a:pPr>
            <a:endParaRPr lang="en-US" sz="1961" kern="0" dirty="0">
              <a:solidFill>
                <a:srgbClr val="FFFFFF"/>
              </a:solidFill>
              <a:latin typeface="+mj-lt"/>
              <a:ea typeface="Segoe UI" pitchFamily="34" charset="0"/>
              <a:cs typeface="Segoe UI" pitchFamily="34" charset="0"/>
            </a:endParaRPr>
          </a:p>
          <a:p>
            <a:pPr defTabSz="914102" fontAlgn="base">
              <a:spcBef>
                <a:spcPts val="588"/>
              </a:spcBef>
              <a:spcAft>
                <a:spcPct val="0"/>
              </a:spcAft>
            </a:pPr>
            <a:endParaRPr lang="en-US" sz="1961" kern="0" dirty="0">
              <a:solidFill>
                <a:srgbClr val="FFFFFF"/>
              </a:solidFill>
              <a:latin typeface="+mj-lt"/>
              <a:ea typeface="Segoe UI" pitchFamily="34" charset="0"/>
              <a:cs typeface="Segoe UI" pitchFamily="34" charset="0"/>
            </a:endParaRPr>
          </a:p>
        </p:txBody>
      </p:sp>
      <p:sp>
        <p:nvSpPr>
          <p:cNvPr id="5" name="Rectangle 4"/>
          <p:cNvSpPr/>
          <p:nvPr/>
        </p:nvSpPr>
        <p:spPr bwMode="auto">
          <a:xfrm>
            <a:off x="3287202" y="3055490"/>
            <a:ext cx="2778917" cy="2958202"/>
          </a:xfrm>
          <a:prstGeom prst="rect">
            <a:avLst/>
          </a:pr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kern="0" dirty="0">
                <a:solidFill>
                  <a:srgbClr val="FFFFFF"/>
                </a:solidFill>
                <a:latin typeface="+mj-lt"/>
                <a:ea typeface="Segoe UI" pitchFamily="34" charset="0"/>
                <a:cs typeface="Segoe UI" pitchFamily="34" charset="0"/>
              </a:rPr>
              <a:t>Integrated</a:t>
            </a:r>
          </a:p>
        </p:txBody>
      </p:sp>
      <p:sp>
        <p:nvSpPr>
          <p:cNvPr id="6" name="Rectangle 5"/>
          <p:cNvSpPr/>
          <p:nvPr/>
        </p:nvSpPr>
        <p:spPr bwMode="auto">
          <a:xfrm>
            <a:off x="6066119" y="3055490"/>
            <a:ext cx="2936845" cy="295820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039" kern="0" dirty="0" smtClean="0">
                <a:solidFill>
                  <a:srgbClr val="FFFFFF"/>
                </a:solidFill>
                <a:latin typeface="+mj-lt"/>
                <a:ea typeface="Segoe UI" pitchFamily="34" charset="0"/>
                <a:cs typeface="Segoe UI" pitchFamily="34" charset="0"/>
              </a:rPr>
              <a:t>Best-in-Class </a:t>
            </a:r>
            <a:r>
              <a:rPr lang="en-US" sz="3039" kern="0" dirty="0">
                <a:solidFill>
                  <a:srgbClr val="FFFFFF"/>
                </a:solidFill>
                <a:latin typeface="+mj-lt"/>
                <a:ea typeface="Segoe UI" pitchFamily="34" charset="0"/>
                <a:cs typeface="Segoe UI" pitchFamily="34" charset="0"/>
              </a:rPr>
              <a:t>Algorithms + R</a:t>
            </a:r>
          </a:p>
        </p:txBody>
      </p:sp>
      <p:sp>
        <p:nvSpPr>
          <p:cNvPr id="7" name="Rectangle 6"/>
          <p:cNvSpPr/>
          <p:nvPr/>
        </p:nvSpPr>
        <p:spPr bwMode="auto">
          <a:xfrm>
            <a:off x="8845036" y="3055490"/>
            <a:ext cx="2778917" cy="2958202"/>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kern="0" dirty="0">
                <a:solidFill>
                  <a:srgbClr val="FFFFFF"/>
                </a:solidFill>
                <a:latin typeface="+mj-lt"/>
                <a:ea typeface="Segoe UI" pitchFamily="34" charset="0"/>
                <a:cs typeface="Segoe UI" pitchFamily="34" charset="0"/>
              </a:rPr>
              <a:t>Deploy in minutes</a:t>
            </a:r>
          </a:p>
        </p:txBody>
      </p:sp>
      <p:sp>
        <p:nvSpPr>
          <p:cNvPr id="8" name="Rectangle 7"/>
          <p:cNvSpPr/>
          <p:nvPr/>
        </p:nvSpPr>
        <p:spPr>
          <a:xfrm>
            <a:off x="478896" y="4442088"/>
            <a:ext cx="2607782" cy="1176733"/>
          </a:xfrm>
          <a:prstGeom prst="rect">
            <a:avLst/>
          </a:prstGeom>
        </p:spPr>
        <p:txBody>
          <a:bodyPr wrap="square" lIns="179285">
            <a:spAutoFit/>
          </a:bodyPr>
          <a:lstStyle/>
          <a:p>
            <a:pPr defTabSz="914102" fontAlgn="base">
              <a:spcBef>
                <a:spcPts val="588"/>
              </a:spcBef>
              <a:spcAft>
                <a:spcPct val="0"/>
              </a:spcAft>
            </a:pPr>
            <a:r>
              <a:rPr lang="en-US" sz="1765" kern="0" dirty="0">
                <a:solidFill>
                  <a:srgbClr val="FFFFFF"/>
                </a:solidFill>
                <a:latin typeface="+mj-lt"/>
                <a:ea typeface="Segoe UI" pitchFamily="34" charset="0"/>
                <a:cs typeface="Segoe UI" pitchFamily="34" charset="0"/>
              </a:rPr>
              <a:t>No software to install, no hardware </a:t>
            </a:r>
            <a:r>
              <a:rPr lang="en-US" sz="1765" kern="0" spc="-98" dirty="0">
                <a:solidFill>
                  <a:srgbClr val="FFFFFF"/>
                </a:solidFill>
                <a:latin typeface="+mj-lt"/>
                <a:ea typeface="Segoe UI" pitchFamily="34" charset="0"/>
                <a:cs typeface="Segoe UI" pitchFamily="34" charset="0"/>
              </a:rPr>
              <a:t>to manage,</a:t>
            </a:r>
            <a:r>
              <a:rPr lang="en-US" sz="1765" kern="0" dirty="0">
                <a:solidFill>
                  <a:srgbClr val="FFFFFF"/>
                </a:solidFill>
                <a:latin typeface="+mj-lt"/>
                <a:ea typeface="Segoe UI" pitchFamily="34" charset="0"/>
                <a:cs typeface="Segoe UI" pitchFamily="34" charset="0"/>
              </a:rPr>
              <a:t> and one portal to view and update.</a:t>
            </a:r>
          </a:p>
        </p:txBody>
      </p:sp>
      <p:sp>
        <p:nvSpPr>
          <p:cNvPr id="9" name="Rectangle 8"/>
          <p:cNvSpPr/>
          <p:nvPr/>
        </p:nvSpPr>
        <p:spPr>
          <a:xfrm>
            <a:off x="3257811" y="4442086"/>
            <a:ext cx="2777982" cy="1448287"/>
          </a:xfrm>
          <a:prstGeom prst="rect">
            <a:avLst/>
          </a:prstGeom>
        </p:spPr>
        <p:txBody>
          <a:bodyPr wrap="square" lIns="179285">
            <a:spAutoFit/>
          </a:bodyPr>
          <a:lstStyle/>
          <a:p>
            <a:pPr defTabSz="914102" fontAlgn="base">
              <a:spcBef>
                <a:spcPts val="588"/>
              </a:spcBef>
              <a:spcAft>
                <a:spcPct val="0"/>
              </a:spcAft>
            </a:pPr>
            <a:r>
              <a:rPr lang="en-US" sz="1765" kern="0" dirty="0">
                <a:solidFill>
                  <a:srgbClr val="FFFFFF"/>
                </a:solidFill>
                <a:latin typeface="+mj-lt"/>
                <a:ea typeface="Segoe UI" pitchFamily="34" charset="0"/>
                <a:cs typeface="Segoe UI" pitchFamily="34" charset="0"/>
              </a:rPr>
              <a:t>Simple </a:t>
            </a:r>
            <a:r>
              <a:rPr lang="en-US" sz="1765" kern="0" dirty="0" smtClean="0">
                <a:solidFill>
                  <a:srgbClr val="FFFFFF"/>
                </a:solidFill>
                <a:latin typeface="+mj-lt"/>
                <a:ea typeface="Segoe UI" pitchFamily="34" charset="0"/>
                <a:cs typeface="Segoe UI" pitchFamily="34" charset="0"/>
              </a:rPr>
              <a:t>drag, drop, </a:t>
            </a:r>
            <a:r>
              <a:rPr lang="en-US" sz="1765" kern="0" dirty="0">
                <a:solidFill>
                  <a:srgbClr val="FFFFFF"/>
                </a:solidFill>
                <a:latin typeface="+mj-lt"/>
                <a:ea typeface="Segoe UI" pitchFamily="34" charset="0"/>
                <a:cs typeface="Segoe UI" pitchFamily="34" charset="0"/>
              </a:rPr>
              <a:t>and connect interface for Data Science. No need for programming for common tasks. </a:t>
            </a:r>
          </a:p>
        </p:txBody>
      </p:sp>
      <p:sp>
        <p:nvSpPr>
          <p:cNvPr id="10" name="Rectangle 9"/>
          <p:cNvSpPr/>
          <p:nvPr/>
        </p:nvSpPr>
        <p:spPr>
          <a:xfrm>
            <a:off x="6036729" y="4442086"/>
            <a:ext cx="2607782" cy="1448287"/>
          </a:xfrm>
          <a:prstGeom prst="rect">
            <a:avLst/>
          </a:prstGeom>
        </p:spPr>
        <p:txBody>
          <a:bodyPr wrap="square" lIns="179285">
            <a:spAutoFit/>
          </a:bodyPr>
          <a:lstStyle/>
          <a:p>
            <a:pPr defTabSz="914102" fontAlgn="base">
              <a:spcBef>
                <a:spcPts val="588"/>
              </a:spcBef>
              <a:spcAft>
                <a:spcPct val="0"/>
              </a:spcAft>
            </a:pPr>
            <a:r>
              <a:rPr lang="en-US" sz="1765" kern="0" dirty="0">
                <a:solidFill>
                  <a:srgbClr val="FFFFFF"/>
                </a:solidFill>
                <a:latin typeface="+mj-lt"/>
                <a:ea typeface="Segoe UI" pitchFamily="34" charset="0"/>
                <a:cs typeface="Segoe UI" pitchFamily="34" charset="0"/>
              </a:rPr>
              <a:t>Built-in collection of best of breed algorithms. Support for R and popular CRAN packages.</a:t>
            </a:r>
          </a:p>
        </p:txBody>
      </p:sp>
      <p:sp>
        <p:nvSpPr>
          <p:cNvPr id="11" name="Rectangle 10"/>
          <p:cNvSpPr/>
          <p:nvPr/>
        </p:nvSpPr>
        <p:spPr>
          <a:xfrm>
            <a:off x="8816581" y="4442087"/>
            <a:ext cx="2607782" cy="1176733"/>
          </a:xfrm>
          <a:prstGeom prst="rect">
            <a:avLst/>
          </a:prstGeom>
        </p:spPr>
        <p:txBody>
          <a:bodyPr wrap="square" lIns="179285">
            <a:spAutoFit/>
          </a:bodyPr>
          <a:lstStyle/>
          <a:p>
            <a:pPr defTabSz="914102" fontAlgn="base">
              <a:spcBef>
                <a:spcPts val="588"/>
              </a:spcBef>
              <a:spcAft>
                <a:spcPct val="0"/>
              </a:spcAft>
            </a:pPr>
            <a:r>
              <a:rPr lang="en-US" sz="1765" kern="0" dirty="0">
                <a:solidFill>
                  <a:srgbClr val="FFFFFF"/>
                </a:solidFill>
                <a:latin typeface="+mj-lt"/>
                <a:ea typeface="Segoe UI" pitchFamily="34" charset="0"/>
                <a:cs typeface="Segoe UI" pitchFamily="34" charset="0"/>
              </a:rPr>
              <a:t>Operationalize models with a single click. Monetize in Machine Learning Marketplace.</a:t>
            </a:r>
          </a:p>
        </p:txBody>
      </p:sp>
    </p:spTree>
    <p:extLst>
      <p:ext uri="{BB962C8B-B14F-4D97-AF65-F5344CB8AC3E}">
        <p14:creationId xmlns:p14="http://schemas.microsoft.com/office/powerpoint/2010/main" val="13723656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34815" y="1334813"/>
            <a:ext cx="9017876" cy="4154984"/>
          </a:xfrm>
          <a:prstGeom prst="rect">
            <a:avLst/>
          </a:prstGeom>
          <a:noFill/>
        </p:spPr>
        <p:txBody>
          <a:bodyPr wrap="square" lIns="0" tIns="0" rIns="0" bIns="0" rtlCol="0">
            <a:spAutoFit/>
          </a:bodyPr>
          <a:lstStyle/>
          <a:p>
            <a:pPr algn="ctr">
              <a:lnSpc>
                <a:spcPct val="90000"/>
              </a:lnSpc>
              <a:spcBef>
                <a:spcPct val="20000"/>
              </a:spcBef>
              <a:buSzPct val="80000"/>
            </a:pPr>
            <a:r>
              <a:rPr lang="en-US" sz="6000" i="1" dirty="0" smtClean="0">
                <a:solidFill>
                  <a:srgbClr val="00B0F0"/>
                </a:solidFill>
                <a:latin typeface="Segoe UI Light" panose="020B0502040204020203" pitchFamily="34" charset="0"/>
                <a:cs typeface="Segoe UI Light" panose="020B0502040204020203" pitchFamily="34" charset="0"/>
              </a:rPr>
              <a:t>I spent last semester building a regression model in Python, and I just did the same thing in 10 minutes with Azure ML</a:t>
            </a:r>
            <a:endParaRPr lang="en-US" sz="6000" i="1" dirty="0">
              <a:solidFill>
                <a:srgbClr val="00B0F0"/>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528" y="874129"/>
            <a:ext cx="1120158" cy="73743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02486" y="4983654"/>
            <a:ext cx="1120216" cy="737475"/>
          </a:xfrm>
          <a:prstGeom prst="rect">
            <a:avLst/>
          </a:prstGeom>
        </p:spPr>
      </p:pic>
    </p:spTree>
    <p:extLst>
      <p:ext uri="{BB962C8B-B14F-4D97-AF65-F5344CB8AC3E}">
        <p14:creationId xmlns:p14="http://schemas.microsoft.com/office/powerpoint/2010/main" val="13945138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6019799" cy="4468916"/>
          </a:xfrm>
        </p:spPr>
        <p:txBody>
          <a:bodyPr/>
          <a:lstStyle/>
          <a:p>
            <a:r>
              <a:rPr lang="en-US" dirty="0"/>
              <a:t>Visual editor for composing, testing, and deploying ML models</a:t>
            </a:r>
          </a:p>
          <a:p>
            <a:pPr lvl="1"/>
            <a:r>
              <a:rPr lang="en-US" dirty="0"/>
              <a:t>Hundreds of </a:t>
            </a:r>
            <a:r>
              <a:rPr lang="en-US" dirty="0" smtClean="0"/>
              <a:t>modules for crafting workflows</a:t>
            </a:r>
            <a:endParaRPr lang="en-US" dirty="0"/>
          </a:p>
          <a:p>
            <a:pPr lvl="1"/>
            <a:r>
              <a:rPr lang="en-US" dirty="0"/>
              <a:t>25 algorithms for classification, regression, and more</a:t>
            </a:r>
          </a:p>
          <a:p>
            <a:pPr lvl="1"/>
            <a:r>
              <a:rPr lang="en-US" dirty="0"/>
              <a:t>Supports text input, CSV, TSV, OData, </a:t>
            </a:r>
            <a:r>
              <a:rPr lang="en-US" dirty="0" err="1"/>
              <a:t>RData</a:t>
            </a:r>
            <a:r>
              <a:rPr lang="en-US" dirty="0"/>
              <a:t>, </a:t>
            </a:r>
            <a:r>
              <a:rPr lang="en-US" dirty="0" smtClean="0"/>
              <a:t>Excel, </a:t>
            </a:r>
            <a:r>
              <a:rPr lang="en-US" dirty="0" smtClean="0"/>
              <a:t>zip files</a:t>
            </a:r>
            <a:r>
              <a:rPr lang="en-US" dirty="0" smtClean="0"/>
              <a:t>, </a:t>
            </a:r>
            <a:r>
              <a:rPr lang="en-US" dirty="0"/>
              <a:t>and more</a:t>
            </a:r>
          </a:p>
          <a:p>
            <a:pPr lvl="1"/>
            <a:r>
              <a:rPr lang="en-US" dirty="0"/>
              <a:t>Supports R and </a:t>
            </a:r>
            <a:r>
              <a:rPr lang="en-US" dirty="0" smtClean="0"/>
              <a:t>Python</a:t>
            </a:r>
            <a:endParaRPr lang="en-US" dirty="0"/>
          </a:p>
        </p:txBody>
      </p:sp>
      <p:sp>
        <p:nvSpPr>
          <p:cNvPr id="3" name="Title 2"/>
          <p:cNvSpPr>
            <a:spLocks noGrp="1"/>
          </p:cNvSpPr>
          <p:nvPr>
            <p:ph type="title"/>
          </p:nvPr>
        </p:nvSpPr>
        <p:spPr/>
        <p:txBody>
          <a:bodyPr/>
          <a:lstStyle/>
          <a:p>
            <a:r>
              <a:rPr lang="en-US" dirty="0" smtClean="0"/>
              <a:t>Azure Machine Learning Studio</a:t>
            </a:r>
            <a:endParaRPr lang="en-US" dirty="0"/>
          </a:p>
        </p:txBody>
      </p:sp>
      <p:pic>
        <p:nvPicPr>
          <p:cNvPr id="4" name="Picture 3"/>
          <p:cNvPicPr>
            <a:picLocks noChangeAspect="1"/>
          </p:cNvPicPr>
          <p:nvPr/>
        </p:nvPicPr>
        <p:blipFill>
          <a:blip r:embed="rId3"/>
          <a:stretch>
            <a:fillRect/>
          </a:stretch>
        </p:blipFill>
        <p:spPr>
          <a:xfrm>
            <a:off x="6827837" y="1668462"/>
            <a:ext cx="4886325" cy="4420107"/>
          </a:xfrm>
          <a:prstGeom prst="rect">
            <a:avLst/>
          </a:prstGeom>
          <a:ln>
            <a:solidFill>
              <a:schemeClr val="bg1">
                <a:lumMod val="75000"/>
              </a:schemeClr>
            </a:solidFill>
          </a:ln>
        </p:spPr>
      </p:pic>
    </p:spTree>
    <p:extLst>
      <p:ext uri="{BB962C8B-B14F-4D97-AF65-F5344CB8AC3E}">
        <p14:creationId xmlns:p14="http://schemas.microsoft.com/office/powerpoint/2010/main" val="206185881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7827183" cy="4862870"/>
          </a:xfrm>
        </p:spPr>
        <p:txBody>
          <a:bodyPr/>
          <a:lstStyle/>
          <a:p>
            <a:r>
              <a:rPr lang="en-US" dirty="0" smtClean="0"/>
              <a:t>Upload data from local file</a:t>
            </a:r>
          </a:p>
          <a:p>
            <a:r>
              <a:rPr lang="en-US" dirty="0" smtClean="0"/>
              <a:t>Or use </a:t>
            </a:r>
            <a:r>
              <a:rPr lang="en-US" b="1" dirty="0" smtClean="0">
                <a:solidFill>
                  <a:srgbClr val="00B0F0"/>
                </a:solidFill>
              </a:rPr>
              <a:t>Import Data </a:t>
            </a:r>
            <a:r>
              <a:rPr lang="en-US" dirty="0" smtClean="0"/>
              <a:t>module to import from Azure blob, Azure table, Azure </a:t>
            </a:r>
            <a:r>
              <a:rPr lang="en-US" dirty="0" err="1" smtClean="0"/>
              <a:t>DocumentDB</a:t>
            </a:r>
            <a:r>
              <a:rPr lang="en-US" dirty="0" smtClean="0"/>
              <a:t>, Azure SQL, on-</a:t>
            </a:r>
            <a:r>
              <a:rPr lang="en-US" dirty="0" err="1" smtClean="0"/>
              <a:t>prem</a:t>
            </a:r>
            <a:r>
              <a:rPr lang="en-US" dirty="0" smtClean="0"/>
              <a:t> database, URL, Hive query, and other sources</a:t>
            </a:r>
          </a:p>
          <a:p>
            <a:r>
              <a:rPr lang="en-US" dirty="0" smtClean="0"/>
              <a:t>Export to Hive, SQL, table, or blob with </a:t>
            </a:r>
            <a:r>
              <a:rPr lang="en-US" b="1" dirty="0">
                <a:solidFill>
                  <a:srgbClr val="00B0F0"/>
                </a:solidFill>
              </a:rPr>
              <a:t>Export Data </a:t>
            </a:r>
            <a:r>
              <a:rPr lang="en-US" dirty="0" smtClean="0"/>
              <a:t>module</a:t>
            </a:r>
            <a:endParaRPr lang="en-US" dirty="0"/>
          </a:p>
        </p:txBody>
      </p:sp>
      <p:sp>
        <p:nvSpPr>
          <p:cNvPr id="3" name="Title 2"/>
          <p:cNvSpPr>
            <a:spLocks noGrp="1"/>
          </p:cNvSpPr>
          <p:nvPr>
            <p:ph type="title"/>
          </p:nvPr>
        </p:nvSpPr>
        <p:spPr/>
        <p:txBody>
          <a:bodyPr/>
          <a:lstStyle/>
          <a:p>
            <a:r>
              <a:rPr lang="en-US" dirty="0" smtClean="0"/>
              <a:t>Getting Data In and Out</a:t>
            </a:r>
            <a:endParaRPr lang="en-US" dirty="0"/>
          </a:p>
        </p:txBody>
      </p:sp>
      <p:pic>
        <p:nvPicPr>
          <p:cNvPr id="4" name="Picture 3"/>
          <p:cNvPicPr>
            <a:picLocks noChangeAspect="1"/>
          </p:cNvPicPr>
          <p:nvPr/>
        </p:nvPicPr>
        <p:blipFill>
          <a:blip r:embed="rId3"/>
          <a:stretch>
            <a:fillRect/>
          </a:stretch>
        </p:blipFill>
        <p:spPr>
          <a:xfrm>
            <a:off x="8809037" y="1212849"/>
            <a:ext cx="2647950" cy="4953000"/>
          </a:xfrm>
          <a:prstGeom prst="rect">
            <a:avLst/>
          </a:prstGeom>
          <a:ln>
            <a:solidFill>
              <a:schemeClr val="bg1">
                <a:lumMod val="75000"/>
              </a:schemeClr>
            </a:solidFill>
          </a:ln>
        </p:spPr>
      </p:pic>
    </p:spTree>
    <p:extLst>
      <p:ext uri="{BB962C8B-B14F-4D97-AF65-F5344CB8AC3E}">
        <p14:creationId xmlns:p14="http://schemas.microsoft.com/office/powerpoint/2010/main" val="37659228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1415772"/>
          </a:xfrm>
        </p:spPr>
        <p:txBody>
          <a:bodyPr/>
          <a:lstStyle/>
          <a:p>
            <a:r>
              <a:rPr lang="en-US" dirty="0" smtClean="0"/>
              <a:t>30 modules for common data-preparation tasks</a:t>
            </a:r>
          </a:p>
          <a:p>
            <a:pPr marL="0" indent="0">
              <a:buNone/>
            </a:pPr>
            <a:endParaRPr lang="en-US" dirty="0"/>
          </a:p>
        </p:txBody>
      </p:sp>
      <p:sp>
        <p:nvSpPr>
          <p:cNvPr id="3" name="Title 2"/>
          <p:cNvSpPr>
            <a:spLocks noGrp="1"/>
          </p:cNvSpPr>
          <p:nvPr>
            <p:ph type="title"/>
          </p:nvPr>
        </p:nvSpPr>
        <p:spPr/>
        <p:txBody>
          <a:bodyPr/>
          <a:lstStyle/>
          <a:p>
            <a:r>
              <a:rPr lang="en-US" dirty="0" smtClean="0"/>
              <a:t>Cleaning and Transforming Data</a:t>
            </a:r>
            <a:endParaRPr lang="en-US" dirty="0"/>
          </a:p>
        </p:txBody>
      </p:sp>
      <p:sp>
        <p:nvSpPr>
          <p:cNvPr id="4" name="Rectangle 3"/>
          <p:cNvSpPr/>
          <p:nvPr/>
        </p:nvSpPr>
        <p:spPr>
          <a:xfrm>
            <a:off x="808037" y="2414043"/>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dirty="0" smtClean="0">
                <a:solidFill>
                  <a:schemeClr val="bg1"/>
                </a:solidFill>
                <a:latin typeface="+mj-lt"/>
              </a:rPr>
              <a:t>Select</a:t>
            </a:r>
            <a:r>
              <a:rPr lang="en-US" dirty="0" smtClean="0">
                <a:solidFill>
                  <a:schemeClr val="bg1"/>
                </a:solidFill>
                <a:latin typeface="+mj-lt"/>
              </a:rPr>
              <a:t> Columns</a:t>
            </a:r>
          </a:p>
          <a:p>
            <a:pPr algn="ctr"/>
            <a:r>
              <a:rPr lang="en-US" dirty="0" smtClean="0">
                <a:solidFill>
                  <a:schemeClr val="bg1"/>
                </a:solidFill>
                <a:latin typeface="+mj-lt"/>
              </a:rPr>
              <a:t>in Dataset</a:t>
            </a:r>
            <a:endParaRPr lang="en-US" dirty="0" smtClean="0">
              <a:solidFill>
                <a:schemeClr val="bg1"/>
              </a:solidFill>
              <a:latin typeface="+mj-lt"/>
            </a:endParaRPr>
          </a:p>
        </p:txBody>
      </p:sp>
      <p:sp>
        <p:nvSpPr>
          <p:cNvPr id="5" name="Rectangle 4"/>
          <p:cNvSpPr/>
          <p:nvPr/>
        </p:nvSpPr>
        <p:spPr>
          <a:xfrm>
            <a:off x="808037" y="3235824"/>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dirty="0" smtClean="0">
                <a:solidFill>
                  <a:schemeClr val="bg1"/>
                </a:solidFill>
                <a:latin typeface="+mj-lt"/>
              </a:rPr>
              <a:t>Edit Metadata</a:t>
            </a:r>
          </a:p>
        </p:txBody>
      </p:sp>
      <p:sp>
        <p:nvSpPr>
          <p:cNvPr id="6" name="Rectangle 5"/>
          <p:cNvSpPr/>
          <p:nvPr/>
        </p:nvSpPr>
        <p:spPr>
          <a:xfrm>
            <a:off x="808037" y="4057605"/>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dirty="0" smtClean="0">
                <a:solidFill>
                  <a:schemeClr val="bg1"/>
                </a:solidFill>
                <a:latin typeface="+mj-lt"/>
              </a:rPr>
              <a:t>Remove</a:t>
            </a:r>
          </a:p>
          <a:p>
            <a:pPr algn="ctr"/>
            <a:r>
              <a:rPr lang="en-US" dirty="0" smtClean="0">
                <a:solidFill>
                  <a:schemeClr val="bg1"/>
                </a:solidFill>
                <a:latin typeface="+mj-lt"/>
              </a:rPr>
              <a:t>Duplicate Rows</a:t>
            </a:r>
            <a:endParaRPr lang="en-US" dirty="0" smtClean="0">
              <a:solidFill>
                <a:schemeClr val="bg1"/>
              </a:solidFill>
              <a:latin typeface="+mj-lt"/>
            </a:endParaRPr>
          </a:p>
        </p:txBody>
      </p:sp>
      <p:sp>
        <p:nvSpPr>
          <p:cNvPr id="7" name="Rectangle 6"/>
          <p:cNvSpPr/>
          <p:nvPr/>
        </p:nvSpPr>
        <p:spPr>
          <a:xfrm>
            <a:off x="808037" y="4879386"/>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dirty="0" smtClean="0">
                <a:solidFill>
                  <a:schemeClr val="bg1"/>
                </a:solidFill>
                <a:latin typeface="+mj-lt"/>
              </a:rPr>
              <a:t>Apply SQL</a:t>
            </a:r>
          </a:p>
          <a:p>
            <a:pPr algn="ctr"/>
            <a:r>
              <a:rPr lang="en-US" dirty="0" smtClean="0">
                <a:solidFill>
                  <a:schemeClr val="bg1"/>
                </a:solidFill>
                <a:latin typeface="+mj-lt"/>
              </a:rPr>
              <a:t>Transformation</a:t>
            </a:r>
            <a:endParaRPr lang="en-US" dirty="0" smtClean="0">
              <a:solidFill>
                <a:schemeClr val="bg1"/>
              </a:solidFill>
              <a:latin typeface="+mj-lt"/>
            </a:endParaRPr>
          </a:p>
        </p:txBody>
      </p:sp>
      <p:sp>
        <p:nvSpPr>
          <p:cNvPr id="8" name="Rectangle 7"/>
          <p:cNvSpPr/>
          <p:nvPr/>
        </p:nvSpPr>
        <p:spPr>
          <a:xfrm>
            <a:off x="808037" y="5703987"/>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dirty="0" smtClean="0">
                <a:solidFill>
                  <a:schemeClr val="bg1"/>
                </a:solidFill>
                <a:latin typeface="+mj-lt"/>
              </a:rPr>
              <a:t>SMOTE</a:t>
            </a:r>
          </a:p>
        </p:txBody>
      </p:sp>
      <p:sp>
        <p:nvSpPr>
          <p:cNvPr id="9" name="TextBox 8"/>
          <p:cNvSpPr txBox="1"/>
          <p:nvPr/>
        </p:nvSpPr>
        <p:spPr>
          <a:xfrm>
            <a:off x="3627437" y="3235824"/>
            <a:ext cx="7378623"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Edit column metadata (e.g., identify categorical values)</a:t>
            </a:r>
            <a:endParaRPr lang="en-US" sz="2400" dirty="0" smtClean="0">
              <a:gradFill>
                <a:gsLst>
                  <a:gs pos="2917">
                    <a:schemeClr val="tx1"/>
                  </a:gs>
                  <a:gs pos="30000">
                    <a:schemeClr val="tx1"/>
                  </a:gs>
                </a:gsLst>
                <a:lin ang="5400000" scaled="0"/>
              </a:gradFill>
              <a:latin typeface="+mj-lt"/>
            </a:endParaRPr>
          </a:p>
        </p:txBody>
      </p:sp>
      <p:sp>
        <p:nvSpPr>
          <p:cNvPr id="10" name="TextBox 9"/>
          <p:cNvSpPr txBox="1"/>
          <p:nvPr/>
        </p:nvSpPr>
        <p:spPr>
          <a:xfrm>
            <a:off x="3627437" y="4051905"/>
            <a:ext cx="6142002"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Remove duplicate rows to avoid training bias</a:t>
            </a:r>
            <a:endParaRPr lang="en-US" sz="2400" dirty="0" smtClean="0">
              <a:gradFill>
                <a:gsLst>
                  <a:gs pos="2917">
                    <a:schemeClr val="tx1"/>
                  </a:gs>
                  <a:gs pos="30000">
                    <a:schemeClr val="tx1"/>
                  </a:gs>
                </a:gsLst>
                <a:lin ang="5400000" scaled="0"/>
              </a:gradFill>
              <a:latin typeface="+mj-lt"/>
            </a:endParaRPr>
          </a:p>
        </p:txBody>
      </p:sp>
      <p:sp>
        <p:nvSpPr>
          <p:cNvPr id="11" name="TextBox 10"/>
          <p:cNvSpPr txBox="1"/>
          <p:nvPr/>
        </p:nvSpPr>
        <p:spPr>
          <a:xfrm>
            <a:off x="3627437" y="4867986"/>
            <a:ext cx="4509632"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Transform data using SQL query</a:t>
            </a:r>
            <a:endParaRPr lang="en-US" sz="2400" dirty="0" smtClean="0">
              <a:gradFill>
                <a:gsLst>
                  <a:gs pos="2917">
                    <a:schemeClr val="tx1"/>
                  </a:gs>
                  <a:gs pos="30000">
                    <a:schemeClr val="tx1"/>
                  </a:gs>
                </a:gsLst>
                <a:lin ang="5400000" scaled="0"/>
              </a:gradFill>
              <a:latin typeface="+mj-lt"/>
            </a:endParaRPr>
          </a:p>
        </p:txBody>
      </p:sp>
      <p:sp>
        <p:nvSpPr>
          <p:cNvPr id="12" name="TextBox 11"/>
          <p:cNvSpPr txBox="1"/>
          <p:nvPr/>
        </p:nvSpPr>
        <p:spPr>
          <a:xfrm>
            <a:off x="3627437" y="5553357"/>
            <a:ext cx="8534401" cy="960263"/>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Balance imbalanced training </a:t>
            </a:r>
            <a:r>
              <a:rPr lang="en-US" sz="2400" dirty="0">
                <a:gradFill>
                  <a:gsLst>
                    <a:gs pos="2917">
                      <a:schemeClr val="tx1"/>
                    </a:gs>
                    <a:gs pos="30000">
                      <a:schemeClr val="tx1"/>
                    </a:gs>
                  </a:gsLst>
                  <a:lin ang="5400000" scaled="0"/>
                </a:gradFill>
                <a:latin typeface="+mj-lt"/>
              </a:rPr>
              <a:t>data using Synthetic Minority Oversampling Technique</a:t>
            </a:r>
            <a:endParaRPr lang="en-US" sz="2400" dirty="0" smtClean="0">
              <a:gradFill>
                <a:gsLst>
                  <a:gs pos="2917">
                    <a:schemeClr val="tx1"/>
                  </a:gs>
                  <a:gs pos="30000">
                    <a:schemeClr val="tx1"/>
                  </a:gs>
                </a:gsLst>
                <a:lin ang="5400000" scaled="0"/>
              </a:gradFill>
              <a:latin typeface="+mj-lt"/>
            </a:endParaRPr>
          </a:p>
        </p:txBody>
      </p:sp>
      <p:sp>
        <p:nvSpPr>
          <p:cNvPr id="13" name="TextBox 12"/>
          <p:cNvSpPr txBox="1"/>
          <p:nvPr/>
        </p:nvSpPr>
        <p:spPr>
          <a:xfrm>
            <a:off x="3627437" y="2408343"/>
            <a:ext cx="6040115"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Specify which columns to include or exclude</a:t>
            </a:r>
            <a:endParaRPr lang="en-US" sz="2400" dirty="0" smtClean="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08925415"/>
      </p:ext>
    </p:extLst>
  </p:cSld>
  <p:clrMapOvr>
    <a:masterClrMapping/>
  </p:clrMapOvr>
  <p:transition>
    <p:fade/>
  </p:transition>
</p:sld>
</file>

<file path=ppt/theme/_rels/theme3.xml.rels><?xml version="1.0" encoding="UTF-8" standalone="yes"?>
<Relationships xmlns="http://schemas.openxmlformats.org/package/2006/relationships"><Relationship Id="rId1" Type="http://schemas.openxmlformats.org/officeDocument/2006/relationships/image" Target="../media/image8.png"/></Relationships>
</file>

<file path=ppt/theme/theme1.xml><?xml version="1.0" encoding="utf-8"?>
<a:theme xmlns:a="http://schemas.openxmlformats.org/drawingml/2006/main" name="Connect_2016_Template_Light">
  <a:themeElements>
    <a:clrScheme name="Custom 1">
      <a:dk1>
        <a:srgbClr val="505050"/>
      </a:dk1>
      <a:lt1>
        <a:srgbClr val="FFFFFF"/>
      </a:lt1>
      <a:dk2>
        <a:srgbClr val="EF4439"/>
      </a:dk2>
      <a:lt2>
        <a:srgbClr val="FFFFFF"/>
      </a:lt2>
      <a:accent1>
        <a:srgbClr val="EF4439"/>
      </a:accent1>
      <a:accent2>
        <a:srgbClr val="2B2B2B"/>
      </a:accent2>
      <a:accent3>
        <a:srgbClr val="4A6573"/>
      </a:accent3>
      <a:accent4>
        <a:srgbClr val="D2D2D2"/>
      </a:accent4>
      <a:accent5>
        <a:srgbClr val="737373"/>
      </a:accent5>
      <a:accent6>
        <a:srgbClr val="505050"/>
      </a:accent6>
      <a:hlink>
        <a:srgbClr val="EF4439"/>
      </a:hlink>
      <a:folHlink>
        <a:srgbClr val="EF443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0B5B9AF7-9C19-4256-8A0C-BB7805B94328}" vid="{961E8EC5-E9A0-469F-A8CF-A468D49ABC4B}"/>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0B5B9AF7-9C19-4256-8A0C-BB7805B94328}" vid="{F36DBE8E-5EB5-4D70-B3FC-028A7A5543AC}"/>
    </a:ext>
  </a:extLst>
</a:theme>
</file>

<file path=ppt/theme/theme3.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 xsi:nil="true"/>
    <m6878b9dd7994da4ba144f95347d99c6 xmlns="01c77077-aee4-4b5f-bd4e-9cd40a6fff29">
      <Terms xmlns="http://schemas.microsoft.com/office/infopath/2007/PartnerControls"/>
    </m6878b9dd7994da4ba144f95347d99c6>
    <Presentation_x0020_Date xmlns="01c77077-aee4-4b5f-bd4e-9cd40a6fff29" xsi:nil="tru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 xsi:nil="tru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axKeywordTaxHTField>
    <TaxCatchAll xmlns="230e9df3-be65-4c73-a93b-d1236ebd677e">
      <Value>48</Value>
      <Value>47</Value>
      <Value>46</Value>
      <Value>49</Value>
    </TaxCatchAll>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01c77077-aee4-4b5f-bd4e-9cd40a6fff29"/>
    <ds:schemaRef ds:uri="http://schemas.microsoft.com/office/2006/metadata/properties"/>
    <ds:schemaRef ds:uri="http://schemas.microsoft.com/office/infopath/2007/PartnerControls"/>
    <ds:schemaRef ds:uri="http://schemas.openxmlformats.org/package/2006/metadata/core-properties"/>
    <ds:schemaRef ds:uri="http://schemas.microsoft.com/office/2006/documentManagement/types"/>
    <ds:schemaRef ds:uri="http://purl.org/dc/elements/1.1/"/>
    <ds:schemaRef ds:uri="http://www.w3.org/XML/1998/namespace"/>
    <ds:schemaRef ds:uri="230e9df3-be65-4c73-a93b-d1236ebd677e"/>
    <ds:schemaRef ds:uri="http://schemas.microsoft.com/sharepoint/v3"/>
    <ds:schemaRef ds:uri="8ff673fc-3231-4e3a-893b-6d7f7cd32766"/>
    <ds:schemaRef ds:uri="http://purl.org/dc/dcmitype/"/>
    <ds:schemaRef ds:uri="http://purl.org/dc/terms/"/>
  </ds:schemaRefs>
</ds:datastoreItem>
</file>

<file path=customXml/itemProps3.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Connect 2016</Template>
  <TotalTime>33655</TotalTime>
  <Words>1382</Words>
  <Application>Microsoft Office PowerPoint</Application>
  <PresentationFormat>Custom</PresentationFormat>
  <Paragraphs>159</Paragraphs>
  <Slides>21</Slides>
  <Notes>18</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21</vt:i4>
      </vt:variant>
    </vt:vector>
  </HeadingPairs>
  <TitlesOfParts>
    <vt:vector size="32" baseType="lpstr">
      <vt:lpstr>Arial</vt:lpstr>
      <vt:lpstr>Calibri</vt:lpstr>
      <vt:lpstr>Consolas</vt:lpstr>
      <vt:lpstr>Lucida Console</vt:lpstr>
      <vt:lpstr>Segoe UI</vt:lpstr>
      <vt:lpstr>Segoe UI Light</vt:lpstr>
      <vt:lpstr>Segoe UI Semibold</vt:lpstr>
      <vt:lpstr>Wingdings</vt:lpstr>
      <vt:lpstr>Connect_2016_Template_Light</vt:lpstr>
      <vt:lpstr>Connect_2016_Template_Dark</vt:lpstr>
      <vt:lpstr>1_MS1444_Windows Azure Template 16x9_r08a</vt:lpstr>
      <vt:lpstr>Building Smart Apps with Azure Machine Learning</vt:lpstr>
      <vt:lpstr>Machine Learning</vt:lpstr>
      <vt:lpstr>Machine Learning in Action</vt:lpstr>
      <vt:lpstr>The Machine Learning Process</vt:lpstr>
      <vt:lpstr>Azure Machine Learning</vt:lpstr>
      <vt:lpstr>PowerPoint Presentation</vt:lpstr>
      <vt:lpstr>Azure Machine Learning Studio</vt:lpstr>
      <vt:lpstr>Getting Data In and Out</vt:lpstr>
      <vt:lpstr>Cleaning and Transforming Data</vt:lpstr>
      <vt:lpstr>Using R to Transform Data</vt:lpstr>
      <vt:lpstr>Built-in Algorithms</vt:lpstr>
      <vt:lpstr>http://aka.ms/MLCheatSheet</vt:lpstr>
      <vt:lpstr>Training, Scoring, and Evaluating Models</vt:lpstr>
      <vt:lpstr>Demo</vt:lpstr>
      <vt:lpstr>Operationalizing a Machine-Learning Model</vt:lpstr>
      <vt:lpstr>Demo</vt:lpstr>
      <vt:lpstr>Consuming an Operationalized Model</vt:lpstr>
      <vt:lpstr>Calling a Machine-Learning Web Service</vt:lpstr>
      <vt:lpstr>Demo</vt:lpstr>
      <vt:lpstr>Free e-Book</vt:lpstr>
      <vt:lpstr>Get the Code</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Smart Apps with Azure Machine Learning</dc:title>
  <dc:subject>&lt;Speech title here&gt;</dc:subject>
  <dc:creator>jeffpro@wintellect.com</dc:creator>
  <cp:keywords/>
  <dc:description>Template: Mindseye
Formatting: 
Audience Type:</dc:description>
  <cp:lastModifiedBy>Jeff Prosise</cp:lastModifiedBy>
  <cp:revision>1457</cp:revision>
  <dcterms:created xsi:type="dcterms:W3CDTF">2016-10-14T20:19:31Z</dcterms:created>
  <dcterms:modified xsi:type="dcterms:W3CDTF">2017-05-11T15:08:08Z</dcterms:modified>
  <cp:category>WintellectNOW</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